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7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hyperlink" Target="https://mforcesoftware.com/" TargetMode="Externa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33.png"/><Relationship Id="rId7" Type="http://schemas.openxmlformats.org/officeDocument/2006/relationships/image" Target="../media/image15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11" Type="http://schemas.openxmlformats.org/officeDocument/2006/relationships/hyperlink" Target="https://mforcesoftware.com/" TargetMode="External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B10428-25AC-4398-9AB9-EE1A4B8FB95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12274E0B-9D5C-4AD6-87A8-A70D0604001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Documentation</a:t>
          </a:r>
          <a:endParaRPr lang="en-AU"/>
        </a:p>
      </dgm:t>
    </dgm:pt>
    <dgm:pt modelId="{5EE360C9-25D6-45E6-962F-76FE8AE0B9FE}" type="parTrans" cxnId="{85CDAF3B-6082-41AC-A55F-A208A408EFB7}">
      <dgm:prSet/>
      <dgm:spPr/>
      <dgm:t>
        <a:bodyPr/>
        <a:lstStyle/>
        <a:p>
          <a:endParaRPr lang="en-AU"/>
        </a:p>
      </dgm:t>
    </dgm:pt>
    <dgm:pt modelId="{621962C5-3349-40D7-A907-C9E996DFBBAE}" type="sibTrans" cxnId="{85CDAF3B-6082-41AC-A55F-A208A408EFB7}">
      <dgm:prSet/>
      <dgm:spPr/>
      <dgm:t>
        <a:bodyPr/>
        <a:lstStyle/>
        <a:p>
          <a:endParaRPr lang="en-AU"/>
        </a:p>
      </dgm:t>
    </dgm:pt>
    <dgm:pt modelId="{F9E0A5E3-A953-459E-B9EA-185EAB382AE8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Reporting</a:t>
          </a:r>
          <a:endParaRPr lang="en-AU"/>
        </a:p>
      </dgm:t>
    </dgm:pt>
    <dgm:pt modelId="{13AFB158-7CEA-4C29-BA56-308EA5681574}" type="parTrans" cxnId="{F7444D07-8DF1-4F45-AE6C-444E08288D36}">
      <dgm:prSet/>
      <dgm:spPr/>
      <dgm:t>
        <a:bodyPr/>
        <a:lstStyle/>
        <a:p>
          <a:endParaRPr lang="en-AU"/>
        </a:p>
      </dgm:t>
    </dgm:pt>
    <dgm:pt modelId="{0E1B8B7A-F0F8-4517-A338-EA88F200353A}" type="sibTrans" cxnId="{F7444D07-8DF1-4F45-AE6C-444E08288D36}">
      <dgm:prSet/>
      <dgm:spPr/>
      <dgm:t>
        <a:bodyPr/>
        <a:lstStyle/>
        <a:p>
          <a:endParaRPr lang="en-AU"/>
        </a:p>
      </dgm:t>
    </dgm:pt>
    <dgm:pt modelId="{9A52EB6F-7736-4D61-930E-E9A2B84F9887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Deliverable</a:t>
          </a:r>
          <a:endParaRPr lang="en-AU"/>
        </a:p>
      </dgm:t>
    </dgm:pt>
    <dgm:pt modelId="{67ADDB0C-443C-478E-972D-F3E833D9244B}" type="parTrans" cxnId="{799674BF-83E1-44ED-9F8C-79D61DA93E97}">
      <dgm:prSet/>
      <dgm:spPr/>
      <dgm:t>
        <a:bodyPr/>
        <a:lstStyle/>
        <a:p>
          <a:endParaRPr lang="en-AU"/>
        </a:p>
      </dgm:t>
    </dgm:pt>
    <dgm:pt modelId="{4289CFE1-7BFF-4CB8-8EAC-E2EF2623BC70}" type="sibTrans" cxnId="{799674BF-83E1-44ED-9F8C-79D61DA93E97}">
      <dgm:prSet/>
      <dgm:spPr/>
      <dgm:t>
        <a:bodyPr/>
        <a:lstStyle/>
        <a:p>
          <a:endParaRPr lang="en-AU"/>
        </a:p>
      </dgm:t>
    </dgm:pt>
    <dgm:pt modelId="{9AF080AC-1FB3-46A5-9571-2320B619E1BF}" type="pres">
      <dgm:prSet presAssocID="{F3B10428-25AC-4398-9AB9-EE1A4B8FB951}" presName="root" presStyleCnt="0">
        <dgm:presLayoutVars>
          <dgm:dir/>
          <dgm:resizeHandles val="exact"/>
        </dgm:presLayoutVars>
      </dgm:prSet>
      <dgm:spPr/>
    </dgm:pt>
    <dgm:pt modelId="{663A78A4-84A5-42B0-A725-F108F63065E5}" type="pres">
      <dgm:prSet presAssocID="{12274E0B-9D5C-4AD6-87A8-A70D06040014}" presName="compNode" presStyleCnt="0"/>
      <dgm:spPr/>
    </dgm:pt>
    <dgm:pt modelId="{4591A24B-4523-4439-8176-C136CE2CAF19}" type="pres">
      <dgm:prSet presAssocID="{12274E0B-9D5C-4AD6-87A8-A70D0604001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398686-CA1E-48C3-824F-56AA2D7E4484}" type="pres">
      <dgm:prSet presAssocID="{12274E0B-9D5C-4AD6-87A8-A70D060400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421D70B-8E4E-439E-86D5-EB62D843C4BF}" type="pres">
      <dgm:prSet presAssocID="{12274E0B-9D5C-4AD6-87A8-A70D06040014}" presName="spaceRect" presStyleCnt="0"/>
      <dgm:spPr/>
    </dgm:pt>
    <dgm:pt modelId="{E61F583F-FE66-4BF3-9C54-C67705C2A868}" type="pres">
      <dgm:prSet presAssocID="{12274E0B-9D5C-4AD6-87A8-A70D06040014}" presName="textRect" presStyleLbl="revTx" presStyleIdx="0" presStyleCnt="3">
        <dgm:presLayoutVars>
          <dgm:chMax val="1"/>
          <dgm:chPref val="1"/>
        </dgm:presLayoutVars>
      </dgm:prSet>
      <dgm:spPr/>
    </dgm:pt>
    <dgm:pt modelId="{43CCACA2-EE41-4FC7-9C02-299AE8286FC6}" type="pres">
      <dgm:prSet presAssocID="{621962C5-3349-40D7-A907-C9E996DFBBAE}" presName="sibTrans" presStyleCnt="0"/>
      <dgm:spPr/>
    </dgm:pt>
    <dgm:pt modelId="{D9E23347-830C-468D-9721-0A5CFB39FEBF}" type="pres">
      <dgm:prSet presAssocID="{F9E0A5E3-A953-459E-B9EA-185EAB382AE8}" presName="compNode" presStyleCnt="0"/>
      <dgm:spPr/>
    </dgm:pt>
    <dgm:pt modelId="{627FC21D-CB6A-4FDC-AD93-BE01FF36DE2E}" type="pres">
      <dgm:prSet presAssocID="{F9E0A5E3-A953-459E-B9EA-185EAB382AE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B1928A8-264E-4D49-B436-2ECC34C0BDED}" type="pres">
      <dgm:prSet presAssocID="{F9E0A5E3-A953-459E-B9EA-185EAB382A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7ABBC90-1A58-4807-80E9-0AD985C62F9E}" type="pres">
      <dgm:prSet presAssocID="{F9E0A5E3-A953-459E-B9EA-185EAB382AE8}" presName="spaceRect" presStyleCnt="0"/>
      <dgm:spPr/>
    </dgm:pt>
    <dgm:pt modelId="{BFF1E765-E0DF-4305-9138-733D08F539A4}" type="pres">
      <dgm:prSet presAssocID="{F9E0A5E3-A953-459E-B9EA-185EAB382AE8}" presName="textRect" presStyleLbl="revTx" presStyleIdx="1" presStyleCnt="3">
        <dgm:presLayoutVars>
          <dgm:chMax val="1"/>
          <dgm:chPref val="1"/>
        </dgm:presLayoutVars>
      </dgm:prSet>
      <dgm:spPr/>
    </dgm:pt>
    <dgm:pt modelId="{873F2123-74CC-4E64-8B7C-8A9FD67F5B2C}" type="pres">
      <dgm:prSet presAssocID="{0E1B8B7A-F0F8-4517-A338-EA88F200353A}" presName="sibTrans" presStyleCnt="0"/>
      <dgm:spPr/>
    </dgm:pt>
    <dgm:pt modelId="{A469B12C-80D7-4C74-BF3F-F64BA9C78B37}" type="pres">
      <dgm:prSet presAssocID="{9A52EB6F-7736-4D61-930E-E9A2B84F9887}" presName="compNode" presStyleCnt="0"/>
      <dgm:spPr/>
    </dgm:pt>
    <dgm:pt modelId="{F23D03AB-F07B-46F6-9531-4AC9A634B6F6}" type="pres">
      <dgm:prSet presAssocID="{9A52EB6F-7736-4D61-930E-E9A2B84F9887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2A5FEB3-EB24-4380-A2D1-C92789C1BE4D}" type="pres">
      <dgm:prSet presAssocID="{9A52EB6F-7736-4D61-930E-E9A2B84F988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47995AB-A001-4D6C-ACA8-E4BD592DC3D0}" type="pres">
      <dgm:prSet presAssocID="{9A52EB6F-7736-4D61-930E-E9A2B84F9887}" presName="spaceRect" presStyleCnt="0"/>
      <dgm:spPr/>
    </dgm:pt>
    <dgm:pt modelId="{8F1884C9-F8FD-4540-9AF2-83B8D7808BBC}" type="pres">
      <dgm:prSet presAssocID="{9A52EB6F-7736-4D61-930E-E9A2B84F988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7444D07-8DF1-4F45-AE6C-444E08288D36}" srcId="{F3B10428-25AC-4398-9AB9-EE1A4B8FB951}" destId="{F9E0A5E3-A953-459E-B9EA-185EAB382AE8}" srcOrd="1" destOrd="0" parTransId="{13AFB158-7CEA-4C29-BA56-308EA5681574}" sibTransId="{0E1B8B7A-F0F8-4517-A338-EA88F200353A}"/>
    <dgm:cxn modelId="{D3812636-474F-48E4-BB12-A912725A83BA}" type="presOf" srcId="{F3B10428-25AC-4398-9AB9-EE1A4B8FB951}" destId="{9AF080AC-1FB3-46A5-9571-2320B619E1BF}" srcOrd="0" destOrd="0" presId="urn:microsoft.com/office/officeart/2018/5/layout/IconLeafLabelList"/>
    <dgm:cxn modelId="{85CDAF3B-6082-41AC-A55F-A208A408EFB7}" srcId="{F3B10428-25AC-4398-9AB9-EE1A4B8FB951}" destId="{12274E0B-9D5C-4AD6-87A8-A70D06040014}" srcOrd="0" destOrd="0" parTransId="{5EE360C9-25D6-45E6-962F-76FE8AE0B9FE}" sibTransId="{621962C5-3349-40D7-A907-C9E996DFBBAE}"/>
    <dgm:cxn modelId="{C28E9072-E395-43F8-B046-3C70E7873099}" type="presOf" srcId="{9A52EB6F-7736-4D61-930E-E9A2B84F9887}" destId="{8F1884C9-F8FD-4540-9AF2-83B8D7808BBC}" srcOrd="0" destOrd="0" presId="urn:microsoft.com/office/officeart/2018/5/layout/IconLeafLabelList"/>
    <dgm:cxn modelId="{7696F17B-2E40-4B81-B4A6-CB8554E131DB}" type="presOf" srcId="{F9E0A5E3-A953-459E-B9EA-185EAB382AE8}" destId="{BFF1E765-E0DF-4305-9138-733D08F539A4}" srcOrd="0" destOrd="0" presId="urn:microsoft.com/office/officeart/2018/5/layout/IconLeafLabelList"/>
    <dgm:cxn modelId="{85ADC49D-C80B-4C79-9EE2-26853C742775}" type="presOf" srcId="{12274E0B-9D5C-4AD6-87A8-A70D06040014}" destId="{E61F583F-FE66-4BF3-9C54-C67705C2A868}" srcOrd="0" destOrd="0" presId="urn:microsoft.com/office/officeart/2018/5/layout/IconLeafLabelList"/>
    <dgm:cxn modelId="{799674BF-83E1-44ED-9F8C-79D61DA93E97}" srcId="{F3B10428-25AC-4398-9AB9-EE1A4B8FB951}" destId="{9A52EB6F-7736-4D61-930E-E9A2B84F9887}" srcOrd="2" destOrd="0" parTransId="{67ADDB0C-443C-478E-972D-F3E833D9244B}" sibTransId="{4289CFE1-7BFF-4CB8-8EAC-E2EF2623BC70}"/>
    <dgm:cxn modelId="{46D3CFD1-A28D-448C-8D6C-81E2E6B6A03D}" type="presParOf" srcId="{9AF080AC-1FB3-46A5-9571-2320B619E1BF}" destId="{663A78A4-84A5-42B0-A725-F108F63065E5}" srcOrd="0" destOrd="0" presId="urn:microsoft.com/office/officeart/2018/5/layout/IconLeafLabelList"/>
    <dgm:cxn modelId="{F698BBCA-90E6-486B-B76E-68E7E8604E92}" type="presParOf" srcId="{663A78A4-84A5-42B0-A725-F108F63065E5}" destId="{4591A24B-4523-4439-8176-C136CE2CAF19}" srcOrd="0" destOrd="0" presId="urn:microsoft.com/office/officeart/2018/5/layout/IconLeafLabelList"/>
    <dgm:cxn modelId="{94EA23D1-89C5-48C8-A2C5-D385576F088C}" type="presParOf" srcId="{663A78A4-84A5-42B0-A725-F108F63065E5}" destId="{93398686-CA1E-48C3-824F-56AA2D7E4484}" srcOrd="1" destOrd="0" presId="urn:microsoft.com/office/officeart/2018/5/layout/IconLeafLabelList"/>
    <dgm:cxn modelId="{4FD2C961-E10F-4965-86DB-9E57C924A6E1}" type="presParOf" srcId="{663A78A4-84A5-42B0-A725-F108F63065E5}" destId="{F421D70B-8E4E-439E-86D5-EB62D843C4BF}" srcOrd="2" destOrd="0" presId="urn:microsoft.com/office/officeart/2018/5/layout/IconLeafLabelList"/>
    <dgm:cxn modelId="{6933D755-2F8A-4BA5-9C8B-E3C83383CD46}" type="presParOf" srcId="{663A78A4-84A5-42B0-A725-F108F63065E5}" destId="{E61F583F-FE66-4BF3-9C54-C67705C2A868}" srcOrd="3" destOrd="0" presId="urn:microsoft.com/office/officeart/2018/5/layout/IconLeafLabelList"/>
    <dgm:cxn modelId="{CEEBAC0F-15F0-4F9B-B18E-25FBB7D35DB1}" type="presParOf" srcId="{9AF080AC-1FB3-46A5-9571-2320B619E1BF}" destId="{43CCACA2-EE41-4FC7-9C02-299AE8286FC6}" srcOrd="1" destOrd="0" presId="urn:microsoft.com/office/officeart/2018/5/layout/IconLeafLabelList"/>
    <dgm:cxn modelId="{7BA49D1A-D648-4EF8-9722-B31508E4560F}" type="presParOf" srcId="{9AF080AC-1FB3-46A5-9571-2320B619E1BF}" destId="{D9E23347-830C-468D-9721-0A5CFB39FEBF}" srcOrd="2" destOrd="0" presId="urn:microsoft.com/office/officeart/2018/5/layout/IconLeafLabelList"/>
    <dgm:cxn modelId="{42C28CCC-5D7E-45BD-BD7D-B5D3A7B23D3D}" type="presParOf" srcId="{D9E23347-830C-468D-9721-0A5CFB39FEBF}" destId="{627FC21D-CB6A-4FDC-AD93-BE01FF36DE2E}" srcOrd="0" destOrd="0" presId="urn:microsoft.com/office/officeart/2018/5/layout/IconLeafLabelList"/>
    <dgm:cxn modelId="{9DA83F7E-0896-465F-A8B6-86B4D2756263}" type="presParOf" srcId="{D9E23347-830C-468D-9721-0A5CFB39FEBF}" destId="{2B1928A8-264E-4D49-B436-2ECC34C0BDED}" srcOrd="1" destOrd="0" presId="urn:microsoft.com/office/officeart/2018/5/layout/IconLeafLabelList"/>
    <dgm:cxn modelId="{68F22B5F-B3CE-4C3C-A8A4-B66F682F0168}" type="presParOf" srcId="{D9E23347-830C-468D-9721-0A5CFB39FEBF}" destId="{F7ABBC90-1A58-4807-80E9-0AD985C62F9E}" srcOrd="2" destOrd="0" presId="urn:microsoft.com/office/officeart/2018/5/layout/IconLeafLabelList"/>
    <dgm:cxn modelId="{19572F1C-6A33-463A-8DAA-8DFEB502A590}" type="presParOf" srcId="{D9E23347-830C-468D-9721-0A5CFB39FEBF}" destId="{BFF1E765-E0DF-4305-9138-733D08F539A4}" srcOrd="3" destOrd="0" presId="urn:microsoft.com/office/officeart/2018/5/layout/IconLeafLabelList"/>
    <dgm:cxn modelId="{99BB3152-070F-4548-B515-E4A832B9264D}" type="presParOf" srcId="{9AF080AC-1FB3-46A5-9571-2320B619E1BF}" destId="{873F2123-74CC-4E64-8B7C-8A9FD67F5B2C}" srcOrd="3" destOrd="0" presId="urn:microsoft.com/office/officeart/2018/5/layout/IconLeafLabelList"/>
    <dgm:cxn modelId="{D0E6EAB8-4A0A-4F17-8E68-5A8E0E0FBF61}" type="presParOf" srcId="{9AF080AC-1FB3-46A5-9571-2320B619E1BF}" destId="{A469B12C-80D7-4C74-BF3F-F64BA9C78B37}" srcOrd="4" destOrd="0" presId="urn:microsoft.com/office/officeart/2018/5/layout/IconLeafLabelList"/>
    <dgm:cxn modelId="{31218936-545D-4C22-8D06-F9E42992CC36}" type="presParOf" srcId="{A469B12C-80D7-4C74-BF3F-F64BA9C78B37}" destId="{F23D03AB-F07B-46F6-9531-4AC9A634B6F6}" srcOrd="0" destOrd="0" presId="urn:microsoft.com/office/officeart/2018/5/layout/IconLeafLabelList"/>
    <dgm:cxn modelId="{1B8C87FE-92D4-47A4-9906-8A46843D0559}" type="presParOf" srcId="{A469B12C-80D7-4C74-BF3F-F64BA9C78B37}" destId="{C2A5FEB3-EB24-4380-A2D1-C92789C1BE4D}" srcOrd="1" destOrd="0" presId="urn:microsoft.com/office/officeart/2018/5/layout/IconLeafLabelList"/>
    <dgm:cxn modelId="{7972D1EF-43A8-4959-A658-A28E2B04A016}" type="presParOf" srcId="{A469B12C-80D7-4C74-BF3F-F64BA9C78B37}" destId="{747995AB-A001-4D6C-ACA8-E4BD592DC3D0}" srcOrd="2" destOrd="0" presId="urn:microsoft.com/office/officeart/2018/5/layout/IconLeafLabelList"/>
    <dgm:cxn modelId="{936E773A-5F91-493D-ACCA-50CFCCE7D4C6}" type="presParOf" srcId="{A469B12C-80D7-4C74-BF3F-F64BA9C78B37}" destId="{8F1884C9-F8FD-4540-9AF2-83B8D7808BB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5421E7-BF03-4527-85F5-276107B265F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8330ED8-D937-41D5-92B4-60F307455780}">
      <dgm:prSet/>
      <dgm:spPr/>
      <dgm:t>
        <a:bodyPr/>
        <a:lstStyle/>
        <a:p>
          <a:r>
            <a:rPr lang="en-US"/>
            <a:t>Setup the Repo</a:t>
          </a:r>
        </a:p>
      </dgm:t>
    </dgm:pt>
    <dgm:pt modelId="{E6C2690E-0590-4402-B42E-A179B779FBAE}" type="parTrans" cxnId="{E4F54462-092F-43B6-A7B0-C4E19714F72D}">
      <dgm:prSet/>
      <dgm:spPr/>
      <dgm:t>
        <a:bodyPr/>
        <a:lstStyle/>
        <a:p>
          <a:endParaRPr lang="en-US"/>
        </a:p>
      </dgm:t>
    </dgm:pt>
    <dgm:pt modelId="{A59C0727-CA09-4A6E-9F4D-0B21E113171B}" type="sibTrans" cxnId="{E4F54462-092F-43B6-A7B0-C4E19714F72D}">
      <dgm:prSet/>
      <dgm:spPr/>
      <dgm:t>
        <a:bodyPr/>
        <a:lstStyle/>
        <a:p>
          <a:endParaRPr lang="en-US"/>
        </a:p>
      </dgm:t>
    </dgm:pt>
    <dgm:pt modelId="{C4B0F32E-1589-4071-AFE5-1BF40A901188}">
      <dgm:prSet/>
      <dgm:spPr/>
      <dgm:t>
        <a:bodyPr/>
        <a:lstStyle/>
        <a:p>
          <a:r>
            <a:rPr lang="en-US"/>
            <a:t>Setup the Labels</a:t>
          </a:r>
        </a:p>
      </dgm:t>
    </dgm:pt>
    <dgm:pt modelId="{75FC545D-98CD-408F-BB2C-70CDDF654F49}" type="parTrans" cxnId="{78BE73A0-CE3C-4993-A25A-4923631D6ED4}">
      <dgm:prSet/>
      <dgm:spPr/>
      <dgm:t>
        <a:bodyPr/>
        <a:lstStyle/>
        <a:p>
          <a:endParaRPr lang="en-US"/>
        </a:p>
      </dgm:t>
    </dgm:pt>
    <dgm:pt modelId="{5284929C-2CC2-4A06-B4AC-071609B17BC8}" type="sibTrans" cxnId="{78BE73A0-CE3C-4993-A25A-4923631D6ED4}">
      <dgm:prSet/>
      <dgm:spPr/>
      <dgm:t>
        <a:bodyPr/>
        <a:lstStyle/>
        <a:p>
          <a:endParaRPr lang="en-US"/>
        </a:p>
      </dgm:t>
    </dgm:pt>
    <dgm:pt modelId="{C80ED911-9B33-4B92-BF88-1B68611900F6}">
      <dgm:prSet/>
      <dgm:spPr/>
      <dgm:t>
        <a:bodyPr/>
        <a:lstStyle/>
        <a:p>
          <a:r>
            <a:rPr lang="en-US"/>
            <a:t>Complete the Requirements</a:t>
          </a:r>
        </a:p>
      </dgm:t>
    </dgm:pt>
    <dgm:pt modelId="{8EAF6BB2-0E2A-43B5-BE08-B606C6DEA41C}" type="parTrans" cxnId="{31B7D093-1AA8-491A-B6AA-64F726889412}">
      <dgm:prSet/>
      <dgm:spPr/>
      <dgm:t>
        <a:bodyPr/>
        <a:lstStyle/>
        <a:p>
          <a:endParaRPr lang="en-US"/>
        </a:p>
      </dgm:t>
    </dgm:pt>
    <dgm:pt modelId="{CF5A603B-5024-4FAE-9C84-72D775EFAF80}" type="sibTrans" cxnId="{31B7D093-1AA8-491A-B6AA-64F726889412}">
      <dgm:prSet/>
      <dgm:spPr/>
      <dgm:t>
        <a:bodyPr/>
        <a:lstStyle/>
        <a:p>
          <a:endParaRPr lang="en-US"/>
        </a:p>
      </dgm:t>
    </dgm:pt>
    <dgm:pt modelId="{18BD5D0A-4DCF-46B9-8C57-BB8A4311645A}">
      <dgm:prSet/>
      <dgm:spPr/>
      <dgm:t>
        <a:bodyPr/>
        <a:lstStyle/>
        <a:p>
          <a:r>
            <a:rPr lang="en-US"/>
            <a:t>Produce the Specification</a:t>
          </a:r>
        </a:p>
      </dgm:t>
    </dgm:pt>
    <dgm:pt modelId="{3EDB8666-2471-4DE9-945F-4281605C72CF}" type="parTrans" cxnId="{46721CC0-F06E-49F2-A190-4F3A03BFBD27}">
      <dgm:prSet/>
      <dgm:spPr/>
      <dgm:t>
        <a:bodyPr/>
        <a:lstStyle/>
        <a:p>
          <a:endParaRPr lang="en-US"/>
        </a:p>
      </dgm:t>
    </dgm:pt>
    <dgm:pt modelId="{A7EC9EEA-7BCA-4BB8-A04A-38388D937F2B}" type="sibTrans" cxnId="{46721CC0-F06E-49F2-A190-4F3A03BFBD27}">
      <dgm:prSet/>
      <dgm:spPr/>
      <dgm:t>
        <a:bodyPr/>
        <a:lstStyle/>
        <a:p>
          <a:endParaRPr lang="en-US"/>
        </a:p>
      </dgm:t>
    </dgm:pt>
    <dgm:pt modelId="{A07CA951-1468-4A67-A0AE-1E2CDD88FE4B}" type="pres">
      <dgm:prSet presAssocID="{655421E7-BF03-4527-85F5-276107B265F8}" presName="root" presStyleCnt="0">
        <dgm:presLayoutVars>
          <dgm:dir/>
          <dgm:resizeHandles val="exact"/>
        </dgm:presLayoutVars>
      </dgm:prSet>
      <dgm:spPr/>
    </dgm:pt>
    <dgm:pt modelId="{C9B1853D-716A-4E37-A412-B02F37E02760}" type="pres">
      <dgm:prSet presAssocID="{18330ED8-D937-41D5-92B4-60F307455780}" presName="compNode" presStyleCnt="0"/>
      <dgm:spPr/>
    </dgm:pt>
    <dgm:pt modelId="{FC722976-CDBC-41F7-8CFB-6A5BA311F950}" type="pres">
      <dgm:prSet presAssocID="{18330ED8-D937-41D5-92B4-60F3074557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7B49CB4-33F2-4649-AE3D-FB5B8E9EA260}" type="pres">
      <dgm:prSet presAssocID="{18330ED8-D937-41D5-92B4-60F307455780}" presName="spaceRect" presStyleCnt="0"/>
      <dgm:spPr/>
    </dgm:pt>
    <dgm:pt modelId="{1DF2AA09-EB54-4B20-BAC7-88973D50568E}" type="pres">
      <dgm:prSet presAssocID="{18330ED8-D937-41D5-92B4-60F307455780}" presName="textRect" presStyleLbl="revTx" presStyleIdx="0" presStyleCnt="4">
        <dgm:presLayoutVars>
          <dgm:chMax val="1"/>
          <dgm:chPref val="1"/>
        </dgm:presLayoutVars>
      </dgm:prSet>
      <dgm:spPr/>
    </dgm:pt>
    <dgm:pt modelId="{C74387E9-C97F-472E-8FB1-CE9858B7EE14}" type="pres">
      <dgm:prSet presAssocID="{A59C0727-CA09-4A6E-9F4D-0B21E113171B}" presName="sibTrans" presStyleCnt="0"/>
      <dgm:spPr/>
    </dgm:pt>
    <dgm:pt modelId="{C38EB3A8-7D3D-43C7-9E78-5B40D67DBE7C}" type="pres">
      <dgm:prSet presAssocID="{C4B0F32E-1589-4071-AFE5-1BF40A901188}" presName="compNode" presStyleCnt="0"/>
      <dgm:spPr/>
    </dgm:pt>
    <dgm:pt modelId="{2E587278-EF21-4CE6-94C4-3162ED70E94B}" type="pres">
      <dgm:prSet presAssocID="{C4B0F32E-1589-4071-AFE5-1BF40A9011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9B33228-55FB-4924-96A1-998504C951F7}" type="pres">
      <dgm:prSet presAssocID="{C4B0F32E-1589-4071-AFE5-1BF40A901188}" presName="spaceRect" presStyleCnt="0"/>
      <dgm:spPr/>
    </dgm:pt>
    <dgm:pt modelId="{BB92B03E-9E96-4A69-840B-D30B3AA6F292}" type="pres">
      <dgm:prSet presAssocID="{C4B0F32E-1589-4071-AFE5-1BF40A901188}" presName="textRect" presStyleLbl="revTx" presStyleIdx="1" presStyleCnt="4">
        <dgm:presLayoutVars>
          <dgm:chMax val="1"/>
          <dgm:chPref val="1"/>
        </dgm:presLayoutVars>
      </dgm:prSet>
      <dgm:spPr/>
    </dgm:pt>
    <dgm:pt modelId="{7FDB663A-2237-469A-B509-F386C0B4E1F4}" type="pres">
      <dgm:prSet presAssocID="{5284929C-2CC2-4A06-B4AC-071609B17BC8}" presName="sibTrans" presStyleCnt="0"/>
      <dgm:spPr/>
    </dgm:pt>
    <dgm:pt modelId="{94BF31E9-C2BC-4939-9E67-B7D7442A9FAC}" type="pres">
      <dgm:prSet presAssocID="{C80ED911-9B33-4B92-BF88-1B68611900F6}" presName="compNode" presStyleCnt="0"/>
      <dgm:spPr/>
    </dgm:pt>
    <dgm:pt modelId="{7C327935-7F71-4741-AFAC-CDF95CFC3F0D}" type="pres">
      <dgm:prSet presAssocID="{C80ED911-9B33-4B92-BF88-1B68611900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5375385-37D3-49DF-9054-8A7AADE61CEB}" type="pres">
      <dgm:prSet presAssocID="{C80ED911-9B33-4B92-BF88-1B68611900F6}" presName="spaceRect" presStyleCnt="0"/>
      <dgm:spPr/>
    </dgm:pt>
    <dgm:pt modelId="{B9428055-BF78-4833-8127-D3CB70824EAC}" type="pres">
      <dgm:prSet presAssocID="{C80ED911-9B33-4B92-BF88-1B68611900F6}" presName="textRect" presStyleLbl="revTx" presStyleIdx="2" presStyleCnt="4">
        <dgm:presLayoutVars>
          <dgm:chMax val="1"/>
          <dgm:chPref val="1"/>
        </dgm:presLayoutVars>
      </dgm:prSet>
      <dgm:spPr/>
    </dgm:pt>
    <dgm:pt modelId="{107B240F-376A-43DC-B4B1-118F6C1AEB6F}" type="pres">
      <dgm:prSet presAssocID="{CF5A603B-5024-4FAE-9C84-72D775EFAF80}" presName="sibTrans" presStyleCnt="0"/>
      <dgm:spPr/>
    </dgm:pt>
    <dgm:pt modelId="{FDF4A2DE-5862-4109-8AD1-54AE4D42114D}" type="pres">
      <dgm:prSet presAssocID="{18BD5D0A-4DCF-46B9-8C57-BB8A4311645A}" presName="compNode" presStyleCnt="0"/>
      <dgm:spPr/>
    </dgm:pt>
    <dgm:pt modelId="{E24C3C48-AF0E-4076-B9F4-F7C530FB2D5F}" type="pres">
      <dgm:prSet presAssocID="{18BD5D0A-4DCF-46B9-8C57-BB8A4311645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1187FF52-010F-4AC5-8FC5-22ABD2952922}" type="pres">
      <dgm:prSet presAssocID="{18BD5D0A-4DCF-46B9-8C57-BB8A4311645A}" presName="spaceRect" presStyleCnt="0"/>
      <dgm:spPr/>
    </dgm:pt>
    <dgm:pt modelId="{D7ABC850-74B7-4E07-9484-EE4B55D27414}" type="pres">
      <dgm:prSet presAssocID="{18BD5D0A-4DCF-46B9-8C57-BB8A4311645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587EC07-CB55-4B61-BDB1-BC22887A7017}" type="presOf" srcId="{18330ED8-D937-41D5-92B4-60F307455780}" destId="{1DF2AA09-EB54-4B20-BAC7-88973D50568E}" srcOrd="0" destOrd="0" presId="urn:microsoft.com/office/officeart/2018/2/layout/IconLabelList"/>
    <dgm:cxn modelId="{639FA528-6156-41BE-9401-C4F688244087}" type="presOf" srcId="{C80ED911-9B33-4B92-BF88-1B68611900F6}" destId="{B9428055-BF78-4833-8127-D3CB70824EAC}" srcOrd="0" destOrd="0" presId="urn:microsoft.com/office/officeart/2018/2/layout/IconLabelList"/>
    <dgm:cxn modelId="{E4F54462-092F-43B6-A7B0-C4E19714F72D}" srcId="{655421E7-BF03-4527-85F5-276107B265F8}" destId="{18330ED8-D937-41D5-92B4-60F307455780}" srcOrd="0" destOrd="0" parTransId="{E6C2690E-0590-4402-B42E-A179B779FBAE}" sibTransId="{A59C0727-CA09-4A6E-9F4D-0B21E113171B}"/>
    <dgm:cxn modelId="{31B7D093-1AA8-491A-B6AA-64F726889412}" srcId="{655421E7-BF03-4527-85F5-276107B265F8}" destId="{C80ED911-9B33-4B92-BF88-1B68611900F6}" srcOrd="2" destOrd="0" parTransId="{8EAF6BB2-0E2A-43B5-BE08-B606C6DEA41C}" sibTransId="{CF5A603B-5024-4FAE-9C84-72D775EFAF80}"/>
    <dgm:cxn modelId="{78BE73A0-CE3C-4993-A25A-4923631D6ED4}" srcId="{655421E7-BF03-4527-85F5-276107B265F8}" destId="{C4B0F32E-1589-4071-AFE5-1BF40A901188}" srcOrd="1" destOrd="0" parTransId="{75FC545D-98CD-408F-BB2C-70CDDF654F49}" sibTransId="{5284929C-2CC2-4A06-B4AC-071609B17BC8}"/>
    <dgm:cxn modelId="{46721CC0-F06E-49F2-A190-4F3A03BFBD27}" srcId="{655421E7-BF03-4527-85F5-276107B265F8}" destId="{18BD5D0A-4DCF-46B9-8C57-BB8A4311645A}" srcOrd="3" destOrd="0" parTransId="{3EDB8666-2471-4DE9-945F-4281605C72CF}" sibTransId="{A7EC9EEA-7BCA-4BB8-A04A-38388D937F2B}"/>
    <dgm:cxn modelId="{DE9AEAC8-9377-49B0-863B-256C016B63AE}" type="presOf" srcId="{655421E7-BF03-4527-85F5-276107B265F8}" destId="{A07CA951-1468-4A67-A0AE-1E2CDD88FE4B}" srcOrd="0" destOrd="0" presId="urn:microsoft.com/office/officeart/2018/2/layout/IconLabelList"/>
    <dgm:cxn modelId="{E225DCE3-4133-41EA-A194-1C16B68F7AF3}" type="presOf" srcId="{18BD5D0A-4DCF-46B9-8C57-BB8A4311645A}" destId="{D7ABC850-74B7-4E07-9484-EE4B55D27414}" srcOrd="0" destOrd="0" presId="urn:microsoft.com/office/officeart/2018/2/layout/IconLabelList"/>
    <dgm:cxn modelId="{4DF669E5-B3C3-4CDC-A59E-938354E3DA92}" type="presOf" srcId="{C4B0F32E-1589-4071-AFE5-1BF40A901188}" destId="{BB92B03E-9E96-4A69-840B-D30B3AA6F292}" srcOrd="0" destOrd="0" presId="urn:microsoft.com/office/officeart/2018/2/layout/IconLabelList"/>
    <dgm:cxn modelId="{94FC3CC6-9E4B-4484-BDF9-00B8CA6AAE15}" type="presParOf" srcId="{A07CA951-1468-4A67-A0AE-1E2CDD88FE4B}" destId="{C9B1853D-716A-4E37-A412-B02F37E02760}" srcOrd="0" destOrd="0" presId="urn:microsoft.com/office/officeart/2018/2/layout/IconLabelList"/>
    <dgm:cxn modelId="{4F7EBBE4-A8DC-45DB-9586-D917D35A2642}" type="presParOf" srcId="{C9B1853D-716A-4E37-A412-B02F37E02760}" destId="{FC722976-CDBC-41F7-8CFB-6A5BA311F950}" srcOrd="0" destOrd="0" presId="urn:microsoft.com/office/officeart/2018/2/layout/IconLabelList"/>
    <dgm:cxn modelId="{D58C139C-E3E7-4E53-9D7E-62DA0C542BEF}" type="presParOf" srcId="{C9B1853D-716A-4E37-A412-B02F37E02760}" destId="{B7B49CB4-33F2-4649-AE3D-FB5B8E9EA260}" srcOrd="1" destOrd="0" presId="urn:microsoft.com/office/officeart/2018/2/layout/IconLabelList"/>
    <dgm:cxn modelId="{A4A80661-D038-439B-ADD8-A14F178A5245}" type="presParOf" srcId="{C9B1853D-716A-4E37-A412-B02F37E02760}" destId="{1DF2AA09-EB54-4B20-BAC7-88973D50568E}" srcOrd="2" destOrd="0" presId="urn:microsoft.com/office/officeart/2018/2/layout/IconLabelList"/>
    <dgm:cxn modelId="{D39CC4C0-5930-4C93-95BF-FEB7A5088517}" type="presParOf" srcId="{A07CA951-1468-4A67-A0AE-1E2CDD88FE4B}" destId="{C74387E9-C97F-472E-8FB1-CE9858B7EE14}" srcOrd="1" destOrd="0" presId="urn:microsoft.com/office/officeart/2018/2/layout/IconLabelList"/>
    <dgm:cxn modelId="{6280FAAD-6688-4214-92AF-1CFB91BC8AA2}" type="presParOf" srcId="{A07CA951-1468-4A67-A0AE-1E2CDD88FE4B}" destId="{C38EB3A8-7D3D-43C7-9E78-5B40D67DBE7C}" srcOrd="2" destOrd="0" presId="urn:microsoft.com/office/officeart/2018/2/layout/IconLabelList"/>
    <dgm:cxn modelId="{5E2F5209-E7F8-4ED6-AAE9-035BD67F521C}" type="presParOf" srcId="{C38EB3A8-7D3D-43C7-9E78-5B40D67DBE7C}" destId="{2E587278-EF21-4CE6-94C4-3162ED70E94B}" srcOrd="0" destOrd="0" presId="urn:microsoft.com/office/officeart/2018/2/layout/IconLabelList"/>
    <dgm:cxn modelId="{D53D9D98-FB65-46A1-932C-4C3D2174E7E0}" type="presParOf" srcId="{C38EB3A8-7D3D-43C7-9E78-5B40D67DBE7C}" destId="{C9B33228-55FB-4924-96A1-998504C951F7}" srcOrd="1" destOrd="0" presId="urn:microsoft.com/office/officeart/2018/2/layout/IconLabelList"/>
    <dgm:cxn modelId="{36A1C190-79AD-48A7-BDD3-04FFD45AF8D6}" type="presParOf" srcId="{C38EB3A8-7D3D-43C7-9E78-5B40D67DBE7C}" destId="{BB92B03E-9E96-4A69-840B-D30B3AA6F292}" srcOrd="2" destOrd="0" presId="urn:microsoft.com/office/officeart/2018/2/layout/IconLabelList"/>
    <dgm:cxn modelId="{E3C8D093-1CD4-47BE-813A-8CDB054FBD5F}" type="presParOf" srcId="{A07CA951-1468-4A67-A0AE-1E2CDD88FE4B}" destId="{7FDB663A-2237-469A-B509-F386C0B4E1F4}" srcOrd="3" destOrd="0" presId="urn:microsoft.com/office/officeart/2018/2/layout/IconLabelList"/>
    <dgm:cxn modelId="{7ADBAC57-01F5-48D1-944E-786E3F73B1B4}" type="presParOf" srcId="{A07CA951-1468-4A67-A0AE-1E2CDD88FE4B}" destId="{94BF31E9-C2BC-4939-9E67-B7D7442A9FAC}" srcOrd="4" destOrd="0" presId="urn:microsoft.com/office/officeart/2018/2/layout/IconLabelList"/>
    <dgm:cxn modelId="{9B16B927-2BE7-4111-9BF6-F9B8993A2DB5}" type="presParOf" srcId="{94BF31E9-C2BC-4939-9E67-B7D7442A9FAC}" destId="{7C327935-7F71-4741-AFAC-CDF95CFC3F0D}" srcOrd="0" destOrd="0" presId="urn:microsoft.com/office/officeart/2018/2/layout/IconLabelList"/>
    <dgm:cxn modelId="{E105C795-6E30-44A2-AFA9-1A02C48DB7DB}" type="presParOf" srcId="{94BF31E9-C2BC-4939-9E67-B7D7442A9FAC}" destId="{35375385-37D3-49DF-9054-8A7AADE61CEB}" srcOrd="1" destOrd="0" presId="urn:microsoft.com/office/officeart/2018/2/layout/IconLabelList"/>
    <dgm:cxn modelId="{F6F1A143-04B6-4EC7-B3D4-3FC89977BB50}" type="presParOf" srcId="{94BF31E9-C2BC-4939-9E67-B7D7442A9FAC}" destId="{B9428055-BF78-4833-8127-D3CB70824EAC}" srcOrd="2" destOrd="0" presId="urn:microsoft.com/office/officeart/2018/2/layout/IconLabelList"/>
    <dgm:cxn modelId="{157015BF-BE6C-408D-9374-CDE4E6E23967}" type="presParOf" srcId="{A07CA951-1468-4A67-A0AE-1E2CDD88FE4B}" destId="{107B240F-376A-43DC-B4B1-118F6C1AEB6F}" srcOrd="5" destOrd="0" presId="urn:microsoft.com/office/officeart/2018/2/layout/IconLabelList"/>
    <dgm:cxn modelId="{8B7647DA-B297-4F2D-B437-8620D02005BA}" type="presParOf" srcId="{A07CA951-1468-4A67-A0AE-1E2CDD88FE4B}" destId="{FDF4A2DE-5862-4109-8AD1-54AE4D42114D}" srcOrd="6" destOrd="0" presId="urn:microsoft.com/office/officeart/2018/2/layout/IconLabelList"/>
    <dgm:cxn modelId="{E50C801E-61C2-4E94-8798-A06C90080925}" type="presParOf" srcId="{FDF4A2DE-5862-4109-8AD1-54AE4D42114D}" destId="{E24C3C48-AF0E-4076-B9F4-F7C530FB2D5F}" srcOrd="0" destOrd="0" presId="urn:microsoft.com/office/officeart/2018/2/layout/IconLabelList"/>
    <dgm:cxn modelId="{E1BDCAE0-358E-48C2-B652-816A7F2B262E}" type="presParOf" srcId="{FDF4A2DE-5862-4109-8AD1-54AE4D42114D}" destId="{1187FF52-010F-4AC5-8FC5-22ABD2952922}" srcOrd="1" destOrd="0" presId="urn:microsoft.com/office/officeart/2018/2/layout/IconLabelList"/>
    <dgm:cxn modelId="{92726E27-B7AF-4DB4-9990-F7E1856076DE}" type="presParOf" srcId="{FDF4A2DE-5862-4109-8AD1-54AE4D42114D}" destId="{D7ABC850-74B7-4E07-9484-EE4B55D2741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786EB4-1976-4177-8C85-85F244F72A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330FDA1-64A7-45B5-A424-CC903E08899A}">
      <dgm:prSet/>
      <dgm:spPr/>
      <dgm:t>
        <a:bodyPr/>
        <a:lstStyle/>
        <a:p>
          <a:r>
            <a:rPr lang="en-US"/>
            <a:t>Triage Meetings</a:t>
          </a:r>
        </a:p>
      </dgm:t>
    </dgm:pt>
    <dgm:pt modelId="{67AB00B8-5AFA-4756-88E2-901E1A4C9ECE}" type="parTrans" cxnId="{217FA77D-D0B1-4B31-A0F0-B1AE63BEC764}">
      <dgm:prSet/>
      <dgm:spPr/>
      <dgm:t>
        <a:bodyPr/>
        <a:lstStyle/>
        <a:p>
          <a:endParaRPr lang="en-US"/>
        </a:p>
      </dgm:t>
    </dgm:pt>
    <dgm:pt modelId="{FCA755DC-CF76-4287-9041-DB719B42D715}" type="sibTrans" cxnId="{217FA77D-D0B1-4B31-A0F0-B1AE63BEC764}">
      <dgm:prSet/>
      <dgm:spPr/>
      <dgm:t>
        <a:bodyPr/>
        <a:lstStyle/>
        <a:p>
          <a:endParaRPr lang="en-US"/>
        </a:p>
      </dgm:t>
    </dgm:pt>
    <dgm:pt modelId="{1C1A3669-F739-44CD-93DE-4402CF1983DF}">
      <dgm:prSet/>
      <dgm:spPr/>
      <dgm:t>
        <a:bodyPr/>
        <a:lstStyle/>
        <a:p>
          <a:r>
            <a:rPr lang="en-US"/>
            <a:t>Bug Management</a:t>
          </a:r>
        </a:p>
      </dgm:t>
    </dgm:pt>
    <dgm:pt modelId="{23398EE0-3B28-4BE6-A412-647040B8214D}" type="parTrans" cxnId="{15C23A00-89E1-4264-A153-EAEE4729CE38}">
      <dgm:prSet/>
      <dgm:spPr/>
      <dgm:t>
        <a:bodyPr/>
        <a:lstStyle/>
        <a:p>
          <a:endParaRPr lang="en-US"/>
        </a:p>
      </dgm:t>
    </dgm:pt>
    <dgm:pt modelId="{4E9E6AEF-FB3F-4F07-B7A3-BB64B8639C5B}" type="sibTrans" cxnId="{15C23A00-89E1-4264-A153-EAEE4729CE38}">
      <dgm:prSet/>
      <dgm:spPr/>
      <dgm:t>
        <a:bodyPr/>
        <a:lstStyle/>
        <a:p>
          <a:endParaRPr lang="en-US"/>
        </a:p>
      </dgm:t>
    </dgm:pt>
    <dgm:pt modelId="{E9FA2932-4424-4756-9A25-CE0D6BE856B1}">
      <dgm:prSet/>
      <dgm:spPr/>
      <dgm:t>
        <a:bodyPr/>
        <a:lstStyle/>
        <a:p>
          <a:r>
            <a:rPr lang="en-US"/>
            <a:t>Producing Deliverable Documentation</a:t>
          </a:r>
        </a:p>
      </dgm:t>
    </dgm:pt>
    <dgm:pt modelId="{92A60E01-2A3F-497F-ACD5-381A12B4E2C7}" type="parTrans" cxnId="{2C16FA4A-6C8C-47D4-B2DC-F85325C8F634}">
      <dgm:prSet/>
      <dgm:spPr/>
      <dgm:t>
        <a:bodyPr/>
        <a:lstStyle/>
        <a:p>
          <a:endParaRPr lang="en-US"/>
        </a:p>
      </dgm:t>
    </dgm:pt>
    <dgm:pt modelId="{AFC23111-9B9C-421A-BF4A-6574EB5709CB}" type="sibTrans" cxnId="{2C16FA4A-6C8C-47D4-B2DC-F85325C8F634}">
      <dgm:prSet/>
      <dgm:spPr/>
      <dgm:t>
        <a:bodyPr/>
        <a:lstStyle/>
        <a:p>
          <a:endParaRPr lang="en-US"/>
        </a:p>
      </dgm:t>
    </dgm:pt>
    <dgm:pt modelId="{B7807D4D-82BC-4336-9B45-2845F8BDF84F}">
      <dgm:prSet/>
      <dgm:spPr/>
      <dgm:t>
        <a:bodyPr/>
        <a:lstStyle/>
        <a:p>
          <a:r>
            <a:rPr lang="en-US"/>
            <a:t>Producing Project Documentation</a:t>
          </a:r>
        </a:p>
      </dgm:t>
    </dgm:pt>
    <dgm:pt modelId="{AB141814-022F-41C0-A105-91A64E68FDC3}" type="parTrans" cxnId="{4688ECA8-6E6F-4986-8B77-3FEAA2EF5130}">
      <dgm:prSet/>
      <dgm:spPr/>
      <dgm:t>
        <a:bodyPr/>
        <a:lstStyle/>
        <a:p>
          <a:endParaRPr lang="en-US"/>
        </a:p>
      </dgm:t>
    </dgm:pt>
    <dgm:pt modelId="{64E8CACE-1640-4E30-8D78-2A5500CF713A}" type="sibTrans" cxnId="{4688ECA8-6E6F-4986-8B77-3FEAA2EF5130}">
      <dgm:prSet/>
      <dgm:spPr/>
      <dgm:t>
        <a:bodyPr/>
        <a:lstStyle/>
        <a:p>
          <a:endParaRPr lang="en-US"/>
        </a:p>
      </dgm:t>
    </dgm:pt>
    <dgm:pt modelId="{3984335B-2661-4454-93B5-FE963DFB9075}" type="pres">
      <dgm:prSet presAssocID="{D9786EB4-1976-4177-8C85-85F244F72A86}" presName="root" presStyleCnt="0">
        <dgm:presLayoutVars>
          <dgm:dir/>
          <dgm:resizeHandles val="exact"/>
        </dgm:presLayoutVars>
      </dgm:prSet>
      <dgm:spPr/>
    </dgm:pt>
    <dgm:pt modelId="{7213E71C-0782-4E0C-AC8E-D9305CB22A14}" type="pres">
      <dgm:prSet presAssocID="{4330FDA1-64A7-45B5-A424-CC903E08899A}" presName="compNode" presStyleCnt="0"/>
      <dgm:spPr/>
    </dgm:pt>
    <dgm:pt modelId="{CC659FC5-1E0C-4759-9F66-526448965FA3}" type="pres">
      <dgm:prSet presAssocID="{4330FDA1-64A7-45B5-A424-CC903E0889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A9929DB-1FB8-4910-B3FD-B880E7BDDC6D}" type="pres">
      <dgm:prSet presAssocID="{4330FDA1-64A7-45B5-A424-CC903E08899A}" presName="spaceRect" presStyleCnt="0"/>
      <dgm:spPr/>
    </dgm:pt>
    <dgm:pt modelId="{4F14A5DD-D732-40EA-8987-A9E221378312}" type="pres">
      <dgm:prSet presAssocID="{4330FDA1-64A7-45B5-A424-CC903E08899A}" presName="textRect" presStyleLbl="revTx" presStyleIdx="0" presStyleCnt="4">
        <dgm:presLayoutVars>
          <dgm:chMax val="1"/>
          <dgm:chPref val="1"/>
        </dgm:presLayoutVars>
      </dgm:prSet>
      <dgm:spPr/>
    </dgm:pt>
    <dgm:pt modelId="{BED47A60-93BF-4CAB-83EE-ADC06BE74711}" type="pres">
      <dgm:prSet presAssocID="{FCA755DC-CF76-4287-9041-DB719B42D715}" presName="sibTrans" presStyleCnt="0"/>
      <dgm:spPr/>
    </dgm:pt>
    <dgm:pt modelId="{FB780DC1-2509-496A-A2D5-4415B0E070F8}" type="pres">
      <dgm:prSet presAssocID="{1C1A3669-F739-44CD-93DE-4402CF1983DF}" presName="compNode" presStyleCnt="0"/>
      <dgm:spPr/>
    </dgm:pt>
    <dgm:pt modelId="{FCD453FB-D983-4FCA-A235-EB2DB4DFF7C0}" type="pres">
      <dgm:prSet presAssocID="{1C1A3669-F739-44CD-93DE-4402CF1983D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g"/>
        </a:ext>
      </dgm:extLst>
    </dgm:pt>
    <dgm:pt modelId="{D3D705B9-0928-4A98-9B8C-C20A28AD2083}" type="pres">
      <dgm:prSet presAssocID="{1C1A3669-F739-44CD-93DE-4402CF1983DF}" presName="spaceRect" presStyleCnt="0"/>
      <dgm:spPr/>
    </dgm:pt>
    <dgm:pt modelId="{E5A08313-9F37-4782-8F51-188AF3048833}" type="pres">
      <dgm:prSet presAssocID="{1C1A3669-F739-44CD-93DE-4402CF1983DF}" presName="textRect" presStyleLbl="revTx" presStyleIdx="1" presStyleCnt="4">
        <dgm:presLayoutVars>
          <dgm:chMax val="1"/>
          <dgm:chPref val="1"/>
        </dgm:presLayoutVars>
      </dgm:prSet>
      <dgm:spPr/>
    </dgm:pt>
    <dgm:pt modelId="{C1C916B9-56AD-4D99-B12E-801EEB190FFB}" type="pres">
      <dgm:prSet presAssocID="{4E9E6AEF-FB3F-4F07-B7A3-BB64B8639C5B}" presName="sibTrans" presStyleCnt="0"/>
      <dgm:spPr/>
    </dgm:pt>
    <dgm:pt modelId="{EC80C99A-AD66-4B67-9F6E-CAB7B224AF9A}" type="pres">
      <dgm:prSet presAssocID="{E9FA2932-4424-4756-9A25-CE0D6BE856B1}" presName="compNode" presStyleCnt="0"/>
      <dgm:spPr/>
    </dgm:pt>
    <dgm:pt modelId="{3533AB24-1944-41B0-806E-65EE9F28A0A9}" type="pres">
      <dgm:prSet presAssocID="{E9FA2932-4424-4756-9A25-CE0D6BE856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3340C8C-2B2E-4A86-A43B-B0B125C9FC87}" type="pres">
      <dgm:prSet presAssocID="{E9FA2932-4424-4756-9A25-CE0D6BE856B1}" presName="spaceRect" presStyleCnt="0"/>
      <dgm:spPr/>
    </dgm:pt>
    <dgm:pt modelId="{9D38BD97-437C-4ED6-8328-2DE270E2AFDD}" type="pres">
      <dgm:prSet presAssocID="{E9FA2932-4424-4756-9A25-CE0D6BE856B1}" presName="textRect" presStyleLbl="revTx" presStyleIdx="2" presStyleCnt="4">
        <dgm:presLayoutVars>
          <dgm:chMax val="1"/>
          <dgm:chPref val="1"/>
        </dgm:presLayoutVars>
      </dgm:prSet>
      <dgm:spPr/>
    </dgm:pt>
    <dgm:pt modelId="{A5A330AF-E2EB-4462-8E73-E3A807AC04D8}" type="pres">
      <dgm:prSet presAssocID="{AFC23111-9B9C-421A-BF4A-6574EB5709CB}" presName="sibTrans" presStyleCnt="0"/>
      <dgm:spPr/>
    </dgm:pt>
    <dgm:pt modelId="{2CDBA47D-0890-46C0-A0C9-A5413E1B6562}" type="pres">
      <dgm:prSet presAssocID="{B7807D4D-82BC-4336-9B45-2845F8BDF84F}" presName="compNode" presStyleCnt="0"/>
      <dgm:spPr/>
    </dgm:pt>
    <dgm:pt modelId="{E6772F2B-5908-4E1B-BF6C-325A0E9AF1D3}" type="pres">
      <dgm:prSet presAssocID="{B7807D4D-82BC-4336-9B45-2845F8BDF8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9C3B3F8-6CED-49D0-8DCD-82FE00BCD40A}" type="pres">
      <dgm:prSet presAssocID="{B7807D4D-82BC-4336-9B45-2845F8BDF84F}" presName="spaceRect" presStyleCnt="0"/>
      <dgm:spPr/>
    </dgm:pt>
    <dgm:pt modelId="{D44D9D86-5F39-4883-B9EC-5C46B04E0EE9}" type="pres">
      <dgm:prSet presAssocID="{B7807D4D-82BC-4336-9B45-2845F8BDF84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5C23A00-89E1-4264-A153-EAEE4729CE38}" srcId="{D9786EB4-1976-4177-8C85-85F244F72A86}" destId="{1C1A3669-F739-44CD-93DE-4402CF1983DF}" srcOrd="1" destOrd="0" parTransId="{23398EE0-3B28-4BE6-A412-647040B8214D}" sibTransId="{4E9E6AEF-FB3F-4F07-B7A3-BB64B8639C5B}"/>
    <dgm:cxn modelId="{406AD014-0C53-4B1E-B5E1-6B39C46D0B26}" type="presOf" srcId="{1C1A3669-F739-44CD-93DE-4402CF1983DF}" destId="{E5A08313-9F37-4782-8F51-188AF3048833}" srcOrd="0" destOrd="0" presId="urn:microsoft.com/office/officeart/2018/2/layout/IconLabelList"/>
    <dgm:cxn modelId="{2C16FA4A-6C8C-47D4-B2DC-F85325C8F634}" srcId="{D9786EB4-1976-4177-8C85-85F244F72A86}" destId="{E9FA2932-4424-4756-9A25-CE0D6BE856B1}" srcOrd="2" destOrd="0" parTransId="{92A60E01-2A3F-497F-ACD5-381A12B4E2C7}" sibTransId="{AFC23111-9B9C-421A-BF4A-6574EB5709CB}"/>
    <dgm:cxn modelId="{07D55053-5B91-44AC-99CF-FEC65735BE3B}" type="presOf" srcId="{D9786EB4-1976-4177-8C85-85F244F72A86}" destId="{3984335B-2661-4454-93B5-FE963DFB9075}" srcOrd="0" destOrd="0" presId="urn:microsoft.com/office/officeart/2018/2/layout/IconLabelList"/>
    <dgm:cxn modelId="{217FA77D-D0B1-4B31-A0F0-B1AE63BEC764}" srcId="{D9786EB4-1976-4177-8C85-85F244F72A86}" destId="{4330FDA1-64A7-45B5-A424-CC903E08899A}" srcOrd="0" destOrd="0" parTransId="{67AB00B8-5AFA-4756-88E2-901E1A4C9ECE}" sibTransId="{FCA755DC-CF76-4287-9041-DB719B42D715}"/>
    <dgm:cxn modelId="{EE51E47E-E084-49BF-A9DA-A3EF6A6A039C}" type="presOf" srcId="{E9FA2932-4424-4756-9A25-CE0D6BE856B1}" destId="{9D38BD97-437C-4ED6-8328-2DE270E2AFDD}" srcOrd="0" destOrd="0" presId="urn:microsoft.com/office/officeart/2018/2/layout/IconLabelList"/>
    <dgm:cxn modelId="{96FE449D-E398-46A0-859C-41418C620FBC}" type="presOf" srcId="{B7807D4D-82BC-4336-9B45-2845F8BDF84F}" destId="{D44D9D86-5F39-4883-B9EC-5C46B04E0EE9}" srcOrd="0" destOrd="0" presId="urn:microsoft.com/office/officeart/2018/2/layout/IconLabelList"/>
    <dgm:cxn modelId="{4688ECA8-6E6F-4986-8B77-3FEAA2EF5130}" srcId="{D9786EB4-1976-4177-8C85-85F244F72A86}" destId="{B7807D4D-82BC-4336-9B45-2845F8BDF84F}" srcOrd="3" destOrd="0" parTransId="{AB141814-022F-41C0-A105-91A64E68FDC3}" sibTransId="{64E8CACE-1640-4E30-8D78-2A5500CF713A}"/>
    <dgm:cxn modelId="{8482C8CB-8DAF-4978-88BE-E09798C60DF9}" type="presOf" srcId="{4330FDA1-64A7-45B5-A424-CC903E08899A}" destId="{4F14A5DD-D732-40EA-8987-A9E221378312}" srcOrd="0" destOrd="0" presId="urn:microsoft.com/office/officeart/2018/2/layout/IconLabelList"/>
    <dgm:cxn modelId="{25B4D20F-3EE0-4B63-84C3-2C7BB7DCC6A2}" type="presParOf" srcId="{3984335B-2661-4454-93B5-FE963DFB9075}" destId="{7213E71C-0782-4E0C-AC8E-D9305CB22A14}" srcOrd="0" destOrd="0" presId="urn:microsoft.com/office/officeart/2018/2/layout/IconLabelList"/>
    <dgm:cxn modelId="{B006D9A3-EAE6-42D4-810F-14D98FBBDDCE}" type="presParOf" srcId="{7213E71C-0782-4E0C-AC8E-D9305CB22A14}" destId="{CC659FC5-1E0C-4759-9F66-526448965FA3}" srcOrd="0" destOrd="0" presId="urn:microsoft.com/office/officeart/2018/2/layout/IconLabelList"/>
    <dgm:cxn modelId="{954AAE73-6616-4F08-BB01-19CDECAF59E9}" type="presParOf" srcId="{7213E71C-0782-4E0C-AC8E-D9305CB22A14}" destId="{EA9929DB-1FB8-4910-B3FD-B880E7BDDC6D}" srcOrd="1" destOrd="0" presId="urn:microsoft.com/office/officeart/2018/2/layout/IconLabelList"/>
    <dgm:cxn modelId="{3811CDEA-CD2A-4CB3-9C86-BB6FF4429EF5}" type="presParOf" srcId="{7213E71C-0782-4E0C-AC8E-D9305CB22A14}" destId="{4F14A5DD-D732-40EA-8987-A9E221378312}" srcOrd="2" destOrd="0" presId="urn:microsoft.com/office/officeart/2018/2/layout/IconLabelList"/>
    <dgm:cxn modelId="{7D3C24E5-98DA-42D5-A0EB-E049047D38F7}" type="presParOf" srcId="{3984335B-2661-4454-93B5-FE963DFB9075}" destId="{BED47A60-93BF-4CAB-83EE-ADC06BE74711}" srcOrd="1" destOrd="0" presId="urn:microsoft.com/office/officeart/2018/2/layout/IconLabelList"/>
    <dgm:cxn modelId="{5DE18FF3-69BC-4934-B4E2-7BAE140DD1FC}" type="presParOf" srcId="{3984335B-2661-4454-93B5-FE963DFB9075}" destId="{FB780DC1-2509-496A-A2D5-4415B0E070F8}" srcOrd="2" destOrd="0" presId="urn:microsoft.com/office/officeart/2018/2/layout/IconLabelList"/>
    <dgm:cxn modelId="{80DF077A-021C-45DE-B72C-0757B1C995A7}" type="presParOf" srcId="{FB780DC1-2509-496A-A2D5-4415B0E070F8}" destId="{FCD453FB-D983-4FCA-A235-EB2DB4DFF7C0}" srcOrd="0" destOrd="0" presId="urn:microsoft.com/office/officeart/2018/2/layout/IconLabelList"/>
    <dgm:cxn modelId="{CFDED81C-2419-4653-BD9D-BAD62987AB9B}" type="presParOf" srcId="{FB780DC1-2509-496A-A2D5-4415B0E070F8}" destId="{D3D705B9-0928-4A98-9B8C-C20A28AD2083}" srcOrd="1" destOrd="0" presId="urn:microsoft.com/office/officeart/2018/2/layout/IconLabelList"/>
    <dgm:cxn modelId="{54DE42B7-0B38-4515-AB72-9E2830D6FEC8}" type="presParOf" srcId="{FB780DC1-2509-496A-A2D5-4415B0E070F8}" destId="{E5A08313-9F37-4782-8F51-188AF3048833}" srcOrd="2" destOrd="0" presId="urn:microsoft.com/office/officeart/2018/2/layout/IconLabelList"/>
    <dgm:cxn modelId="{500FF06E-1943-4494-95BD-BAA3EEA6562C}" type="presParOf" srcId="{3984335B-2661-4454-93B5-FE963DFB9075}" destId="{C1C916B9-56AD-4D99-B12E-801EEB190FFB}" srcOrd="3" destOrd="0" presId="urn:microsoft.com/office/officeart/2018/2/layout/IconLabelList"/>
    <dgm:cxn modelId="{281AEC12-4B52-44DF-A686-26357EA2689F}" type="presParOf" srcId="{3984335B-2661-4454-93B5-FE963DFB9075}" destId="{EC80C99A-AD66-4B67-9F6E-CAB7B224AF9A}" srcOrd="4" destOrd="0" presId="urn:microsoft.com/office/officeart/2018/2/layout/IconLabelList"/>
    <dgm:cxn modelId="{641D513D-DDBF-46E1-BB7D-C02831BBF297}" type="presParOf" srcId="{EC80C99A-AD66-4B67-9F6E-CAB7B224AF9A}" destId="{3533AB24-1944-41B0-806E-65EE9F28A0A9}" srcOrd="0" destOrd="0" presId="urn:microsoft.com/office/officeart/2018/2/layout/IconLabelList"/>
    <dgm:cxn modelId="{FD5C02B4-04E3-40BB-9BE0-3514F4D79100}" type="presParOf" srcId="{EC80C99A-AD66-4B67-9F6E-CAB7B224AF9A}" destId="{E3340C8C-2B2E-4A86-A43B-B0B125C9FC87}" srcOrd="1" destOrd="0" presId="urn:microsoft.com/office/officeart/2018/2/layout/IconLabelList"/>
    <dgm:cxn modelId="{BBF12961-012C-447F-A5F1-EFEABFC38D80}" type="presParOf" srcId="{EC80C99A-AD66-4B67-9F6E-CAB7B224AF9A}" destId="{9D38BD97-437C-4ED6-8328-2DE270E2AFDD}" srcOrd="2" destOrd="0" presId="urn:microsoft.com/office/officeart/2018/2/layout/IconLabelList"/>
    <dgm:cxn modelId="{259549AC-D491-4756-A074-E3D810048C0C}" type="presParOf" srcId="{3984335B-2661-4454-93B5-FE963DFB9075}" destId="{A5A330AF-E2EB-4462-8E73-E3A807AC04D8}" srcOrd="5" destOrd="0" presId="urn:microsoft.com/office/officeart/2018/2/layout/IconLabelList"/>
    <dgm:cxn modelId="{D4A284DF-BBB2-4348-BDA2-E4BD8509C1BA}" type="presParOf" srcId="{3984335B-2661-4454-93B5-FE963DFB9075}" destId="{2CDBA47D-0890-46C0-A0C9-A5413E1B6562}" srcOrd="6" destOrd="0" presId="urn:microsoft.com/office/officeart/2018/2/layout/IconLabelList"/>
    <dgm:cxn modelId="{DF37C7AF-32E2-4714-AF24-BD54561CA76C}" type="presParOf" srcId="{2CDBA47D-0890-46C0-A0C9-A5413E1B6562}" destId="{E6772F2B-5908-4E1B-BF6C-325A0E9AF1D3}" srcOrd="0" destOrd="0" presId="urn:microsoft.com/office/officeart/2018/2/layout/IconLabelList"/>
    <dgm:cxn modelId="{102C724D-FA97-43D0-B551-9C8D3502F399}" type="presParOf" srcId="{2CDBA47D-0890-46C0-A0C9-A5413E1B6562}" destId="{89C3B3F8-6CED-49D0-8DCD-82FE00BCD40A}" srcOrd="1" destOrd="0" presId="urn:microsoft.com/office/officeart/2018/2/layout/IconLabelList"/>
    <dgm:cxn modelId="{89ECA2EB-B35F-4972-8311-D2F5A402BDDE}" type="presParOf" srcId="{2CDBA47D-0890-46C0-A0C9-A5413E1B6562}" destId="{D44D9D86-5F39-4883-B9EC-5C46B04E0E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C093A5-5057-4FE1-B5CB-D415697CC68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4795343-E1DE-4299-8EB7-168D8FE65F35}">
      <dgm:prSet/>
      <dgm:spPr/>
      <dgm:t>
        <a:bodyPr/>
        <a:lstStyle/>
        <a:p>
          <a:pPr>
            <a:defRPr cap="all"/>
          </a:pPr>
          <a:r>
            <a:rPr lang="en-US"/>
            <a:t>Documentation can be written in Markdown (markdownguide.org)</a:t>
          </a:r>
        </a:p>
      </dgm:t>
    </dgm:pt>
    <dgm:pt modelId="{E43A169F-D2D3-49AE-A59B-B9011156F1DA}" type="parTrans" cxnId="{476B4B95-6D1F-48A1-B6B7-4C55EEAF1681}">
      <dgm:prSet/>
      <dgm:spPr/>
      <dgm:t>
        <a:bodyPr/>
        <a:lstStyle/>
        <a:p>
          <a:endParaRPr lang="en-US"/>
        </a:p>
      </dgm:t>
    </dgm:pt>
    <dgm:pt modelId="{66E68419-30FE-409E-9CC7-924360FA911E}" type="sibTrans" cxnId="{476B4B95-6D1F-48A1-B6B7-4C55EEAF1681}">
      <dgm:prSet/>
      <dgm:spPr/>
      <dgm:t>
        <a:bodyPr/>
        <a:lstStyle/>
        <a:p>
          <a:endParaRPr lang="en-US"/>
        </a:p>
      </dgm:t>
    </dgm:pt>
    <dgm:pt modelId="{5946467B-51C3-4CC6-9D79-9A461F4D4AFF}">
      <dgm:prSet/>
      <dgm:spPr/>
      <dgm:t>
        <a:bodyPr/>
        <a:lstStyle/>
        <a:p>
          <a:pPr>
            <a:defRPr cap="all"/>
          </a:pPr>
          <a:r>
            <a:rPr lang="en-US"/>
            <a:t>It is stored in GutHub</a:t>
          </a:r>
        </a:p>
      </dgm:t>
    </dgm:pt>
    <dgm:pt modelId="{FE78108E-D680-465B-AF57-7425B643A1C9}" type="parTrans" cxnId="{3FDBD455-7A16-42DC-AC7E-1EF6A690B58D}">
      <dgm:prSet/>
      <dgm:spPr/>
      <dgm:t>
        <a:bodyPr/>
        <a:lstStyle/>
        <a:p>
          <a:endParaRPr lang="en-US"/>
        </a:p>
      </dgm:t>
    </dgm:pt>
    <dgm:pt modelId="{05FAD3AD-B4F8-432D-8DED-FA4CDD6C26CC}" type="sibTrans" cxnId="{3FDBD455-7A16-42DC-AC7E-1EF6A690B58D}">
      <dgm:prSet/>
      <dgm:spPr/>
      <dgm:t>
        <a:bodyPr/>
        <a:lstStyle/>
        <a:p>
          <a:endParaRPr lang="en-US"/>
        </a:p>
      </dgm:t>
    </dgm:pt>
    <dgm:pt modelId="{2DB7F22B-4887-420A-B25C-266DAF6A566E}" type="pres">
      <dgm:prSet presAssocID="{59C093A5-5057-4FE1-B5CB-D415697CC682}" presName="root" presStyleCnt="0">
        <dgm:presLayoutVars>
          <dgm:dir/>
          <dgm:resizeHandles val="exact"/>
        </dgm:presLayoutVars>
      </dgm:prSet>
      <dgm:spPr/>
    </dgm:pt>
    <dgm:pt modelId="{092644B0-AC95-48EC-83BB-8B93BEF56122}" type="pres">
      <dgm:prSet presAssocID="{D4795343-E1DE-4299-8EB7-168D8FE65F35}" presName="compNode" presStyleCnt="0"/>
      <dgm:spPr/>
    </dgm:pt>
    <dgm:pt modelId="{7571AB03-F973-4209-8245-E95368D586F5}" type="pres">
      <dgm:prSet presAssocID="{D4795343-E1DE-4299-8EB7-168D8FE65F35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B88DD7F9-E696-4DAE-97D5-3B7E4D57156B}" type="pres">
      <dgm:prSet presAssocID="{D4795343-E1DE-4299-8EB7-168D8FE65F3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4AD0484-5877-4F5D-A7DC-F16D6D1BA947}" type="pres">
      <dgm:prSet presAssocID="{D4795343-E1DE-4299-8EB7-168D8FE65F35}" presName="spaceRect" presStyleCnt="0"/>
      <dgm:spPr/>
    </dgm:pt>
    <dgm:pt modelId="{90B76546-7138-4A72-951C-D0F1A3D7A551}" type="pres">
      <dgm:prSet presAssocID="{D4795343-E1DE-4299-8EB7-168D8FE65F35}" presName="textRect" presStyleLbl="revTx" presStyleIdx="0" presStyleCnt="2">
        <dgm:presLayoutVars>
          <dgm:chMax val="1"/>
          <dgm:chPref val="1"/>
        </dgm:presLayoutVars>
      </dgm:prSet>
      <dgm:spPr/>
    </dgm:pt>
    <dgm:pt modelId="{9B05F9E1-A07C-47E1-BE10-8D720AC24223}" type="pres">
      <dgm:prSet presAssocID="{66E68419-30FE-409E-9CC7-924360FA911E}" presName="sibTrans" presStyleCnt="0"/>
      <dgm:spPr/>
    </dgm:pt>
    <dgm:pt modelId="{C8EFFD78-F270-4A0B-9798-312219450A8C}" type="pres">
      <dgm:prSet presAssocID="{5946467B-51C3-4CC6-9D79-9A461F4D4AFF}" presName="compNode" presStyleCnt="0"/>
      <dgm:spPr/>
    </dgm:pt>
    <dgm:pt modelId="{C4C18FF7-1E19-4685-B3FD-C0D62A21D63B}" type="pres">
      <dgm:prSet presAssocID="{5946467B-51C3-4CC6-9D79-9A461F4D4AF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E78C4A16-C1E9-4B85-8F58-EC69FF010DFC}" type="pres">
      <dgm:prSet presAssocID="{5946467B-51C3-4CC6-9D79-9A461F4D4AF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5DD6D5-F4BD-4171-9E40-9A81C494D52C}" type="pres">
      <dgm:prSet presAssocID="{5946467B-51C3-4CC6-9D79-9A461F4D4AFF}" presName="spaceRect" presStyleCnt="0"/>
      <dgm:spPr/>
    </dgm:pt>
    <dgm:pt modelId="{73DBD851-41DF-45D7-B40C-DCABA3FBDBF8}" type="pres">
      <dgm:prSet presAssocID="{5946467B-51C3-4CC6-9D79-9A461F4D4AF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EA48C849-3DC7-4EBD-9D88-848EE7BE68C9}" type="presOf" srcId="{5946467B-51C3-4CC6-9D79-9A461F4D4AFF}" destId="{73DBD851-41DF-45D7-B40C-DCABA3FBDBF8}" srcOrd="0" destOrd="0" presId="urn:microsoft.com/office/officeart/2018/5/layout/IconLeafLabelList"/>
    <dgm:cxn modelId="{3FDBD455-7A16-42DC-AC7E-1EF6A690B58D}" srcId="{59C093A5-5057-4FE1-B5CB-D415697CC682}" destId="{5946467B-51C3-4CC6-9D79-9A461F4D4AFF}" srcOrd="1" destOrd="0" parTransId="{FE78108E-D680-465B-AF57-7425B643A1C9}" sibTransId="{05FAD3AD-B4F8-432D-8DED-FA4CDD6C26CC}"/>
    <dgm:cxn modelId="{476B4B95-6D1F-48A1-B6B7-4C55EEAF1681}" srcId="{59C093A5-5057-4FE1-B5CB-D415697CC682}" destId="{D4795343-E1DE-4299-8EB7-168D8FE65F35}" srcOrd="0" destOrd="0" parTransId="{E43A169F-D2D3-49AE-A59B-B9011156F1DA}" sibTransId="{66E68419-30FE-409E-9CC7-924360FA911E}"/>
    <dgm:cxn modelId="{1C8AC4A6-0E5F-4256-BD53-762FC75D431B}" type="presOf" srcId="{D4795343-E1DE-4299-8EB7-168D8FE65F35}" destId="{90B76546-7138-4A72-951C-D0F1A3D7A551}" srcOrd="0" destOrd="0" presId="urn:microsoft.com/office/officeart/2018/5/layout/IconLeafLabelList"/>
    <dgm:cxn modelId="{26F984AA-8B48-4D6C-B68A-1487A1C68E72}" type="presOf" srcId="{59C093A5-5057-4FE1-B5CB-D415697CC682}" destId="{2DB7F22B-4887-420A-B25C-266DAF6A566E}" srcOrd="0" destOrd="0" presId="urn:microsoft.com/office/officeart/2018/5/layout/IconLeafLabelList"/>
    <dgm:cxn modelId="{FED7E2A2-DCC1-49C2-A354-4D44FC405174}" type="presParOf" srcId="{2DB7F22B-4887-420A-B25C-266DAF6A566E}" destId="{092644B0-AC95-48EC-83BB-8B93BEF56122}" srcOrd="0" destOrd="0" presId="urn:microsoft.com/office/officeart/2018/5/layout/IconLeafLabelList"/>
    <dgm:cxn modelId="{C5371EE5-70D5-4B08-A0CD-01B417129D3C}" type="presParOf" srcId="{092644B0-AC95-48EC-83BB-8B93BEF56122}" destId="{7571AB03-F973-4209-8245-E95368D586F5}" srcOrd="0" destOrd="0" presId="urn:microsoft.com/office/officeart/2018/5/layout/IconLeafLabelList"/>
    <dgm:cxn modelId="{309738BF-8CC7-4C75-80B3-B07196699E7C}" type="presParOf" srcId="{092644B0-AC95-48EC-83BB-8B93BEF56122}" destId="{B88DD7F9-E696-4DAE-97D5-3B7E4D57156B}" srcOrd="1" destOrd="0" presId="urn:microsoft.com/office/officeart/2018/5/layout/IconLeafLabelList"/>
    <dgm:cxn modelId="{821BA93C-D802-4292-A715-6BAFCB165021}" type="presParOf" srcId="{092644B0-AC95-48EC-83BB-8B93BEF56122}" destId="{A4AD0484-5877-4F5D-A7DC-F16D6D1BA947}" srcOrd="2" destOrd="0" presId="urn:microsoft.com/office/officeart/2018/5/layout/IconLeafLabelList"/>
    <dgm:cxn modelId="{B3EC4C68-4462-430D-AE82-274E42EBEF50}" type="presParOf" srcId="{092644B0-AC95-48EC-83BB-8B93BEF56122}" destId="{90B76546-7138-4A72-951C-D0F1A3D7A551}" srcOrd="3" destOrd="0" presId="urn:microsoft.com/office/officeart/2018/5/layout/IconLeafLabelList"/>
    <dgm:cxn modelId="{60C4F486-0E19-4A4A-8B71-AD36CF2F3508}" type="presParOf" srcId="{2DB7F22B-4887-420A-B25C-266DAF6A566E}" destId="{9B05F9E1-A07C-47E1-BE10-8D720AC24223}" srcOrd="1" destOrd="0" presId="urn:microsoft.com/office/officeart/2018/5/layout/IconLeafLabelList"/>
    <dgm:cxn modelId="{9023B6AA-7A40-4E1E-8149-A78059E8F1AD}" type="presParOf" srcId="{2DB7F22B-4887-420A-B25C-266DAF6A566E}" destId="{C8EFFD78-F270-4A0B-9798-312219450A8C}" srcOrd="2" destOrd="0" presId="urn:microsoft.com/office/officeart/2018/5/layout/IconLeafLabelList"/>
    <dgm:cxn modelId="{CB18AAE2-2B55-4611-B3CD-8097BC51F131}" type="presParOf" srcId="{C8EFFD78-F270-4A0B-9798-312219450A8C}" destId="{C4C18FF7-1E19-4685-B3FD-C0D62A21D63B}" srcOrd="0" destOrd="0" presId="urn:microsoft.com/office/officeart/2018/5/layout/IconLeafLabelList"/>
    <dgm:cxn modelId="{B892D8B7-2A73-4AF3-97DF-C418C25A78DE}" type="presParOf" srcId="{C8EFFD78-F270-4A0B-9798-312219450A8C}" destId="{E78C4A16-C1E9-4B85-8F58-EC69FF010DFC}" srcOrd="1" destOrd="0" presId="urn:microsoft.com/office/officeart/2018/5/layout/IconLeafLabelList"/>
    <dgm:cxn modelId="{3AEF937A-B05B-4737-98A5-C8D208E2F83E}" type="presParOf" srcId="{C8EFFD78-F270-4A0B-9798-312219450A8C}" destId="{7B5DD6D5-F4BD-4171-9E40-9A81C494D52C}" srcOrd="2" destOrd="0" presId="urn:microsoft.com/office/officeart/2018/5/layout/IconLeafLabelList"/>
    <dgm:cxn modelId="{52CF8809-3843-49D5-89F9-3B0493F83774}" type="presParOf" srcId="{C8EFFD78-F270-4A0B-9798-312219450A8C}" destId="{73DBD851-41DF-45D7-B40C-DCABA3FBDBF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BD33EC-7FFB-4733-A505-1293EAFF94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4661308-A435-49B5-AC0E-C6DBA089E9A4}">
      <dgm:prSet/>
      <dgm:spPr/>
      <dgm:t>
        <a:bodyPr/>
        <a:lstStyle/>
        <a:p>
          <a:r>
            <a:rPr lang="en-US"/>
            <a:t>GitHub is a superb </a:t>
          </a:r>
          <a:r>
            <a:rPr lang="en-US" b="1"/>
            <a:t>free</a:t>
          </a:r>
          <a:r>
            <a:rPr lang="en-US"/>
            <a:t> tool to manage projects of all types.</a:t>
          </a:r>
        </a:p>
      </dgm:t>
    </dgm:pt>
    <dgm:pt modelId="{7DE5CEDC-B5E6-4227-8E6F-D76FDFAE965B}" type="parTrans" cxnId="{A35082B7-F528-4B14-AE07-F944CAC48781}">
      <dgm:prSet/>
      <dgm:spPr/>
      <dgm:t>
        <a:bodyPr/>
        <a:lstStyle/>
        <a:p>
          <a:endParaRPr lang="en-US"/>
        </a:p>
      </dgm:t>
    </dgm:pt>
    <dgm:pt modelId="{46B3DF42-7153-4719-B1CE-84AE40403255}" type="sibTrans" cxnId="{A35082B7-F528-4B14-AE07-F944CAC48781}">
      <dgm:prSet/>
      <dgm:spPr/>
      <dgm:t>
        <a:bodyPr/>
        <a:lstStyle/>
        <a:p>
          <a:endParaRPr lang="en-US"/>
        </a:p>
      </dgm:t>
    </dgm:pt>
    <dgm:pt modelId="{7590F1EC-7449-435E-872A-198A7CB19BBF}">
      <dgm:prSet/>
      <dgm:spPr/>
      <dgm:t>
        <a:bodyPr/>
        <a:lstStyle/>
        <a:p>
          <a:r>
            <a:rPr lang="en-US"/>
            <a:t>Used Properly it can drive any type of project, including proprietory, open source or just documentation.</a:t>
          </a:r>
        </a:p>
      </dgm:t>
    </dgm:pt>
    <dgm:pt modelId="{2474AB04-E7AD-414D-825D-8AAFA4EA4606}" type="parTrans" cxnId="{423B664E-498A-4E89-8CA3-DE056F34735A}">
      <dgm:prSet/>
      <dgm:spPr/>
      <dgm:t>
        <a:bodyPr/>
        <a:lstStyle/>
        <a:p>
          <a:endParaRPr lang="en-US"/>
        </a:p>
      </dgm:t>
    </dgm:pt>
    <dgm:pt modelId="{AE8CC7ED-E8F2-4725-A378-B592CB3B7CB5}" type="sibTrans" cxnId="{423B664E-498A-4E89-8CA3-DE056F34735A}">
      <dgm:prSet/>
      <dgm:spPr/>
      <dgm:t>
        <a:bodyPr/>
        <a:lstStyle/>
        <a:p>
          <a:endParaRPr lang="en-US"/>
        </a:p>
      </dgm:t>
    </dgm:pt>
    <dgm:pt modelId="{005C38BB-7D4C-4603-AFF0-BB8DB92896FB}">
      <dgm:prSet/>
      <dgm:spPr/>
      <dgm:t>
        <a:bodyPr/>
        <a:lstStyle/>
        <a:p>
          <a:r>
            <a:rPr lang="en-US"/>
            <a:t>All the other tools shown today are free.</a:t>
          </a:r>
        </a:p>
      </dgm:t>
    </dgm:pt>
    <dgm:pt modelId="{E20D21E3-A4D9-48D0-86E9-82FF430481FC}" type="parTrans" cxnId="{ED4793FD-BBF3-4EBE-B3A3-5C91296DA58B}">
      <dgm:prSet/>
      <dgm:spPr/>
      <dgm:t>
        <a:bodyPr/>
        <a:lstStyle/>
        <a:p>
          <a:endParaRPr lang="en-US"/>
        </a:p>
      </dgm:t>
    </dgm:pt>
    <dgm:pt modelId="{489A808C-BD4B-49C8-992B-DAACA26F2A98}" type="sibTrans" cxnId="{ED4793FD-BBF3-4EBE-B3A3-5C91296DA58B}">
      <dgm:prSet/>
      <dgm:spPr/>
      <dgm:t>
        <a:bodyPr/>
        <a:lstStyle/>
        <a:p>
          <a:endParaRPr lang="en-US"/>
        </a:p>
      </dgm:t>
    </dgm:pt>
    <dgm:pt modelId="{BDE13EDF-D6D0-4881-9A86-99353F8675AD}">
      <dgm:prSet/>
      <dgm:spPr/>
      <dgm:t>
        <a:bodyPr/>
        <a:lstStyle/>
        <a:p>
          <a:r>
            <a:rPr lang="en-US"/>
            <a:t>Go to github.com/nickbeau/SolArch for links and more</a:t>
          </a:r>
        </a:p>
      </dgm:t>
    </dgm:pt>
    <dgm:pt modelId="{3C217896-5F35-4F78-9AAE-987C57980AD6}" type="parTrans" cxnId="{52799CF7-A63F-4A81-803D-D95C1F4DC665}">
      <dgm:prSet/>
      <dgm:spPr/>
      <dgm:t>
        <a:bodyPr/>
        <a:lstStyle/>
        <a:p>
          <a:endParaRPr lang="en-US"/>
        </a:p>
      </dgm:t>
    </dgm:pt>
    <dgm:pt modelId="{F69348DB-0E59-4C03-AEC4-4F9CD1C581DA}" type="sibTrans" cxnId="{52799CF7-A63F-4A81-803D-D95C1F4DC665}">
      <dgm:prSet/>
      <dgm:spPr/>
      <dgm:t>
        <a:bodyPr/>
        <a:lstStyle/>
        <a:p>
          <a:endParaRPr lang="en-US"/>
        </a:p>
      </dgm:t>
    </dgm:pt>
    <dgm:pt modelId="{9F672C2B-E2AC-4781-AD81-ACFE88087968}">
      <dgm:prSet/>
      <dgm:spPr/>
      <dgm:t>
        <a:bodyPr/>
        <a:lstStyle/>
        <a:p>
          <a:r>
            <a:rPr lang="en-US"/>
            <a:t>Sign up for early access to our beta at: </a:t>
          </a:r>
          <a:r>
            <a:rPr lang="en-US">
              <a:hlinkClick xmlns:r="http://schemas.openxmlformats.org/officeDocument/2006/relationships" r:id="rId1"/>
            </a:rPr>
            <a:t>https://mforcesoftware.com</a:t>
          </a:r>
          <a:endParaRPr lang="en-US"/>
        </a:p>
      </dgm:t>
    </dgm:pt>
    <dgm:pt modelId="{50A8E6C8-F995-4094-A952-2007E459B1B6}" type="parTrans" cxnId="{C778243A-0ECD-4EAF-BA03-AC0A56164607}">
      <dgm:prSet/>
      <dgm:spPr/>
      <dgm:t>
        <a:bodyPr/>
        <a:lstStyle/>
        <a:p>
          <a:endParaRPr lang="en-US"/>
        </a:p>
      </dgm:t>
    </dgm:pt>
    <dgm:pt modelId="{1294EFFF-AA78-4F9F-937E-EBC634F096AF}" type="sibTrans" cxnId="{C778243A-0ECD-4EAF-BA03-AC0A56164607}">
      <dgm:prSet/>
      <dgm:spPr/>
      <dgm:t>
        <a:bodyPr/>
        <a:lstStyle/>
        <a:p>
          <a:endParaRPr lang="en-US"/>
        </a:p>
      </dgm:t>
    </dgm:pt>
    <dgm:pt modelId="{B04BD278-1AE1-47ED-93AC-57F4413446F3}" type="pres">
      <dgm:prSet presAssocID="{CEBD33EC-7FFB-4733-A505-1293EAFF947F}" presName="root" presStyleCnt="0">
        <dgm:presLayoutVars>
          <dgm:dir/>
          <dgm:resizeHandles val="exact"/>
        </dgm:presLayoutVars>
      </dgm:prSet>
      <dgm:spPr/>
    </dgm:pt>
    <dgm:pt modelId="{B80DB3CD-FDE0-423B-9492-260A6C62992D}" type="pres">
      <dgm:prSet presAssocID="{04661308-A435-49B5-AC0E-C6DBA089E9A4}" presName="compNode" presStyleCnt="0"/>
      <dgm:spPr/>
    </dgm:pt>
    <dgm:pt modelId="{391D89B4-95FF-4B03-A77F-7AEA24B45D2B}" type="pres">
      <dgm:prSet presAssocID="{04661308-A435-49B5-AC0E-C6DBA089E9A4}" presName="bgRect" presStyleLbl="bgShp" presStyleIdx="0" presStyleCnt="5"/>
      <dgm:spPr/>
    </dgm:pt>
    <dgm:pt modelId="{DC318A11-A6C5-4817-A5CC-8197AFC39663}" type="pres">
      <dgm:prSet presAssocID="{04661308-A435-49B5-AC0E-C6DBA089E9A4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codile"/>
        </a:ext>
      </dgm:extLst>
    </dgm:pt>
    <dgm:pt modelId="{4BC4D7F3-5962-4C3F-853A-445CC0462D4E}" type="pres">
      <dgm:prSet presAssocID="{04661308-A435-49B5-AC0E-C6DBA089E9A4}" presName="spaceRect" presStyleCnt="0"/>
      <dgm:spPr/>
    </dgm:pt>
    <dgm:pt modelId="{695B6922-9ABB-4154-970C-2D68130286E9}" type="pres">
      <dgm:prSet presAssocID="{04661308-A435-49B5-AC0E-C6DBA089E9A4}" presName="parTx" presStyleLbl="revTx" presStyleIdx="0" presStyleCnt="5">
        <dgm:presLayoutVars>
          <dgm:chMax val="0"/>
          <dgm:chPref val="0"/>
        </dgm:presLayoutVars>
      </dgm:prSet>
      <dgm:spPr/>
    </dgm:pt>
    <dgm:pt modelId="{3585507B-1E84-424D-91F0-27DE711E4093}" type="pres">
      <dgm:prSet presAssocID="{46B3DF42-7153-4719-B1CE-84AE40403255}" presName="sibTrans" presStyleCnt="0"/>
      <dgm:spPr/>
    </dgm:pt>
    <dgm:pt modelId="{BBD75AE0-3C79-43C5-9562-11FC441E24D7}" type="pres">
      <dgm:prSet presAssocID="{7590F1EC-7449-435E-872A-198A7CB19BBF}" presName="compNode" presStyleCnt="0"/>
      <dgm:spPr/>
    </dgm:pt>
    <dgm:pt modelId="{B7C938E4-91FA-469D-8B81-9157ED38408E}" type="pres">
      <dgm:prSet presAssocID="{7590F1EC-7449-435E-872A-198A7CB19BBF}" presName="bgRect" presStyleLbl="bgShp" presStyleIdx="1" presStyleCnt="5"/>
      <dgm:spPr/>
    </dgm:pt>
    <dgm:pt modelId="{AA0A837D-D08C-4C9A-8474-13AC125A0AC9}" type="pres">
      <dgm:prSet presAssocID="{7590F1EC-7449-435E-872A-198A7CB19BBF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6A5B500-A484-4CC0-ABBC-156DBDFA9716}" type="pres">
      <dgm:prSet presAssocID="{7590F1EC-7449-435E-872A-198A7CB19BBF}" presName="spaceRect" presStyleCnt="0"/>
      <dgm:spPr/>
    </dgm:pt>
    <dgm:pt modelId="{E7DCCE56-0CC1-48FC-86C8-7682F660B74A}" type="pres">
      <dgm:prSet presAssocID="{7590F1EC-7449-435E-872A-198A7CB19BBF}" presName="parTx" presStyleLbl="revTx" presStyleIdx="1" presStyleCnt="5">
        <dgm:presLayoutVars>
          <dgm:chMax val="0"/>
          <dgm:chPref val="0"/>
        </dgm:presLayoutVars>
      </dgm:prSet>
      <dgm:spPr/>
    </dgm:pt>
    <dgm:pt modelId="{39D702A9-E582-486B-B31A-42BF4A66E4BE}" type="pres">
      <dgm:prSet presAssocID="{AE8CC7ED-E8F2-4725-A378-B592CB3B7CB5}" presName="sibTrans" presStyleCnt="0"/>
      <dgm:spPr/>
    </dgm:pt>
    <dgm:pt modelId="{8C0261B9-F971-4C69-84C7-4C1F06B8D8A2}" type="pres">
      <dgm:prSet presAssocID="{005C38BB-7D4C-4603-AFF0-BB8DB92896FB}" presName="compNode" presStyleCnt="0"/>
      <dgm:spPr/>
    </dgm:pt>
    <dgm:pt modelId="{B4F216A7-C3CA-463B-B87C-A5611E4082A2}" type="pres">
      <dgm:prSet presAssocID="{005C38BB-7D4C-4603-AFF0-BB8DB92896FB}" presName="bgRect" presStyleLbl="bgShp" presStyleIdx="2" presStyleCnt="5"/>
      <dgm:spPr/>
    </dgm:pt>
    <dgm:pt modelId="{E1AD5B29-DEB5-40F8-BC0D-13B04F78F19A}" type="pres">
      <dgm:prSet presAssocID="{005C38BB-7D4C-4603-AFF0-BB8DB92896FB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DE63606-9873-4F55-AAD4-541363079050}" type="pres">
      <dgm:prSet presAssocID="{005C38BB-7D4C-4603-AFF0-BB8DB92896FB}" presName="spaceRect" presStyleCnt="0"/>
      <dgm:spPr/>
    </dgm:pt>
    <dgm:pt modelId="{75CB713A-5C5E-40A2-B59B-B3B8B8826EDD}" type="pres">
      <dgm:prSet presAssocID="{005C38BB-7D4C-4603-AFF0-BB8DB92896FB}" presName="parTx" presStyleLbl="revTx" presStyleIdx="2" presStyleCnt="5">
        <dgm:presLayoutVars>
          <dgm:chMax val="0"/>
          <dgm:chPref val="0"/>
        </dgm:presLayoutVars>
      </dgm:prSet>
      <dgm:spPr/>
    </dgm:pt>
    <dgm:pt modelId="{C30A81B6-3A47-4D30-9B51-7E6F2C45BFB0}" type="pres">
      <dgm:prSet presAssocID="{489A808C-BD4B-49C8-992B-DAACA26F2A98}" presName="sibTrans" presStyleCnt="0"/>
      <dgm:spPr/>
    </dgm:pt>
    <dgm:pt modelId="{73B181B6-1097-4C4F-BFB5-4DB3DEA72D6A}" type="pres">
      <dgm:prSet presAssocID="{BDE13EDF-D6D0-4881-9A86-99353F8675AD}" presName="compNode" presStyleCnt="0"/>
      <dgm:spPr/>
    </dgm:pt>
    <dgm:pt modelId="{0AE1C14B-94A5-465E-927D-04D1F31B9A10}" type="pres">
      <dgm:prSet presAssocID="{BDE13EDF-D6D0-4881-9A86-99353F8675AD}" presName="bgRect" presStyleLbl="bgShp" presStyleIdx="3" presStyleCnt="5"/>
      <dgm:spPr/>
    </dgm:pt>
    <dgm:pt modelId="{9A2F15B8-8C2B-42CB-9909-959F6405D5DA}" type="pres">
      <dgm:prSet presAssocID="{BDE13EDF-D6D0-4881-9A86-99353F8675AD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FBAFFD2-2B83-4DC7-BBF7-77E8E6E40849}" type="pres">
      <dgm:prSet presAssocID="{BDE13EDF-D6D0-4881-9A86-99353F8675AD}" presName="spaceRect" presStyleCnt="0"/>
      <dgm:spPr/>
    </dgm:pt>
    <dgm:pt modelId="{310B42E3-2EF4-4643-87D2-1E1BA960249E}" type="pres">
      <dgm:prSet presAssocID="{BDE13EDF-D6D0-4881-9A86-99353F8675AD}" presName="parTx" presStyleLbl="revTx" presStyleIdx="3" presStyleCnt="5">
        <dgm:presLayoutVars>
          <dgm:chMax val="0"/>
          <dgm:chPref val="0"/>
        </dgm:presLayoutVars>
      </dgm:prSet>
      <dgm:spPr/>
    </dgm:pt>
    <dgm:pt modelId="{8AEA8E6E-9575-4621-98C6-874A22EE2A6A}" type="pres">
      <dgm:prSet presAssocID="{F69348DB-0E59-4C03-AEC4-4F9CD1C581DA}" presName="sibTrans" presStyleCnt="0"/>
      <dgm:spPr/>
    </dgm:pt>
    <dgm:pt modelId="{BE95A089-1FB2-45AE-88AF-DAA615FBEB2A}" type="pres">
      <dgm:prSet presAssocID="{9F672C2B-E2AC-4781-AD81-ACFE88087968}" presName="compNode" presStyleCnt="0"/>
      <dgm:spPr/>
    </dgm:pt>
    <dgm:pt modelId="{F8AA606C-402D-41F3-AF52-85659ABE440F}" type="pres">
      <dgm:prSet presAssocID="{9F672C2B-E2AC-4781-AD81-ACFE88087968}" presName="bgRect" presStyleLbl="bgShp" presStyleIdx="4" presStyleCnt="5"/>
      <dgm:spPr/>
    </dgm:pt>
    <dgm:pt modelId="{34F00059-9478-4CF4-BA75-C63E62278C9F}" type="pres">
      <dgm:prSet presAssocID="{9F672C2B-E2AC-4781-AD81-ACFE88087968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F110502-FDD5-4136-9335-D477C1139B73}" type="pres">
      <dgm:prSet presAssocID="{9F672C2B-E2AC-4781-AD81-ACFE88087968}" presName="spaceRect" presStyleCnt="0"/>
      <dgm:spPr/>
    </dgm:pt>
    <dgm:pt modelId="{7DC7FE84-24A0-4FCA-B069-C589A61BFCC1}" type="pres">
      <dgm:prSet presAssocID="{9F672C2B-E2AC-4781-AD81-ACFE8808796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7C95F107-C5E3-4257-AB15-159EABF5A0B9}" type="presOf" srcId="{04661308-A435-49B5-AC0E-C6DBA089E9A4}" destId="{695B6922-9ABB-4154-970C-2D68130286E9}" srcOrd="0" destOrd="0" presId="urn:microsoft.com/office/officeart/2018/2/layout/IconVerticalSolidList"/>
    <dgm:cxn modelId="{549F170A-6985-400A-9390-5F20C63CFD50}" type="presOf" srcId="{7590F1EC-7449-435E-872A-198A7CB19BBF}" destId="{E7DCCE56-0CC1-48FC-86C8-7682F660B74A}" srcOrd="0" destOrd="0" presId="urn:microsoft.com/office/officeart/2018/2/layout/IconVerticalSolidList"/>
    <dgm:cxn modelId="{62FD1C25-F07C-420A-B6AE-1C061C959094}" type="presOf" srcId="{BDE13EDF-D6D0-4881-9A86-99353F8675AD}" destId="{310B42E3-2EF4-4643-87D2-1E1BA960249E}" srcOrd="0" destOrd="0" presId="urn:microsoft.com/office/officeart/2018/2/layout/IconVerticalSolidList"/>
    <dgm:cxn modelId="{C778243A-0ECD-4EAF-BA03-AC0A56164607}" srcId="{CEBD33EC-7FFB-4733-A505-1293EAFF947F}" destId="{9F672C2B-E2AC-4781-AD81-ACFE88087968}" srcOrd="4" destOrd="0" parTransId="{50A8E6C8-F995-4094-A952-2007E459B1B6}" sibTransId="{1294EFFF-AA78-4F9F-937E-EBC634F096AF}"/>
    <dgm:cxn modelId="{423B664E-498A-4E89-8CA3-DE056F34735A}" srcId="{CEBD33EC-7FFB-4733-A505-1293EAFF947F}" destId="{7590F1EC-7449-435E-872A-198A7CB19BBF}" srcOrd="1" destOrd="0" parTransId="{2474AB04-E7AD-414D-825D-8AAFA4EA4606}" sibTransId="{AE8CC7ED-E8F2-4725-A378-B592CB3B7CB5}"/>
    <dgm:cxn modelId="{A35082B7-F528-4B14-AE07-F944CAC48781}" srcId="{CEBD33EC-7FFB-4733-A505-1293EAFF947F}" destId="{04661308-A435-49B5-AC0E-C6DBA089E9A4}" srcOrd="0" destOrd="0" parTransId="{7DE5CEDC-B5E6-4227-8E6F-D76FDFAE965B}" sibTransId="{46B3DF42-7153-4719-B1CE-84AE40403255}"/>
    <dgm:cxn modelId="{99102DC3-F56B-4B05-BC49-3E5DB5AAC879}" type="presOf" srcId="{CEBD33EC-7FFB-4733-A505-1293EAFF947F}" destId="{B04BD278-1AE1-47ED-93AC-57F4413446F3}" srcOrd="0" destOrd="0" presId="urn:microsoft.com/office/officeart/2018/2/layout/IconVerticalSolidList"/>
    <dgm:cxn modelId="{CCE3FBC6-92FC-4841-A458-32BE6C8D6C73}" type="presOf" srcId="{9F672C2B-E2AC-4781-AD81-ACFE88087968}" destId="{7DC7FE84-24A0-4FCA-B069-C589A61BFCC1}" srcOrd="0" destOrd="0" presId="urn:microsoft.com/office/officeart/2018/2/layout/IconVerticalSolidList"/>
    <dgm:cxn modelId="{389EFBE4-D1CD-4044-BE89-7CCB121877F2}" type="presOf" srcId="{005C38BB-7D4C-4603-AFF0-BB8DB92896FB}" destId="{75CB713A-5C5E-40A2-B59B-B3B8B8826EDD}" srcOrd="0" destOrd="0" presId="urn:microsoft.com/office/officeart/2018/2/layout/IconVerticalSolidList"/>
    <dgm:cxn modelId="{52799CF7-A63F-4A81-803D-D95C1F4DC665}" srcId="{CEBD33EC-7FFB-4733-A505-1293EAFF947F}" destId="{BDE13EDF-D6D0-4881-9A86-99353F8675AD}" srcOrd="3" destOrd="0" parTransId="{3C217896-5F35-4F78-9AAE-987C57980AD6}" sibTransId="{F69348DB-0E59-4C03-AEC4-4F9CD1C581DA}"/>
    <dgm:cxn modelId="{ED4793FD-BBF3-4EBE-B3A3-5C91296DA58B}" srcId="{CEBD33EC-7FFB-4733-A505-1293EAFF947F}" destId="{005C38BB-7D4C-4603-AFF0-BB8DB92896FB}" srcOrd="2" destOrd="0" parTransId="{E20D21E3-A4D9-48D0-86E9-82FF430481FC}" sibTransId="{489A808C-BD4B-49C8-992B-DAACA26F2A98}"/>
    <dgm:cxn modelId="{8096C8E0-AFE4-4626-B8F1-6BF7922CFAB6}" type="presParOf" srcId="{B04BD278-1AE1-47ED-93AC-57F4413446F3}" destId="{B80DB3CD-FDE0-423B-9492-260A6C62992D}" srcOrd="0" destOrd="0" presId="urn:microsoft.com/office/officeart/2018/2/layout/IconVerticalSolidList"/>
    <dgm:cxn modelId="{DD630460-4E22-423C-85E5-5A0A21FD852C}" type="presParOf" srcId="{B80DB3CD-FDE0-423B-9492-260A6C62992D}" destId="{391D89B4-95FF-4B03-A77F-7AEA24B45D2B}" srcOrd="0" destOrd="0" presId="urn:microsoft.com/office/officeart/2018/2/layout/IconVerticalSolidList"/>
    <dgm:cxn modelId="{476E5C36-D324-4E33-97FB-84B687388570}" type="presParOf" srcId="{B80DB3CD-FDE0-423B-9492-260A6C62992D}" destId="{DC318A11-A6C5-4817-A5CC-8197AFC39663}" srcOrd="1" destOrd="0" presId="urn:microsoft.com/office/officeart/2018/2/layout/IconVerticalSolidList"/>
    <dgm:cxn modelId="{66F54E14-3D28-49B8-8D8B-D622B9B8159F}" type="presParOf" srcId="{B80DB3CD-FDE0-423B-9492-260A6C62992D}" destId="{4BC4D7F3-5962-4C3F-853A-445CC0462D4E}" srcOrd="2" destOrd="0" presId="urn:microsoft.com/office/officeart/2018/2/layout/IconVerticalSolidList"/>
    <dgm:cxn modelId="{D7EDDE32-182D-40DD-A819-89771A392B57}" type="presParOf" srcId="{B80DB3CD-FDE0-423B-9492-260A6C62992D}" destId="{695B6922-9ABB-4154-970C-2D68130286E9}" srcOrd="3" destOrd="0" presId="urn:microsoft.com/office/officeart/2018/2/layout/IconVerticalSolidList"/>
    <dgm:cxn modelId="{A8FE9315-B8DB-44B7-AD33-F5A86471E4CC}" type="presParOf" srcId="{B04BD278-1AE1-47ED-93AC-57F4413446F3}" destId="{3585507B-1E84-424D-91F0-27DE711E4093}" srcOrd="1" destOrd="0" presId="urn:microsoft.com/office/officeart/2018/2/layout/IconVerticalSolidList"/>
    <dgm:cxn modelId="{8E9B4FE3-247B-4402-BE35-30D47FB29007}" type="presParOf" srcId="{B04BD278-1AE1-47ED-93AC-57F4413446F3}" destId="{BBD75AE0-3C79-43C5-9562-11FC441E24D7}" srcOrd="2" destOrd="0" presId="urn:microsoft.com/office/officeart/2018/2/layout/IconVerticalSolidList"/>
    <dgm:cxn modelId="{0BB629F6-A326-4530-A0CC-83D9498D3614}" type="presParOf" srcId="{BBD75AE0-3C79-43C5-9562-11FC441E24D7}" destId="{B7C938E4-91FA-469D-8B81-9157ED38408E}" srcOrd="0" destOrd="0" presId="urn:microsoft.com/office/officeart/2018/2/layout/IconVerticalSolidList"/>
    <dgm:cxn modelId="{C3CE6AFE-691E-4E36-8097-FD3762687797}" type="presParOf" srcId="{BBD75AE0-3C79-43C5-9562-11FC441E24D7}" destId="{AA0A837D-D08C-4C9A-8474-13AC125A0AC9}" srcOrd="1" destOrd="0" presId="urn:microsoft.com/office/officeart/2018/2/layout/IconVerticalSolidList"/>
    <dgm:cxn modelId="{A6DC1DB3-2444-4D3D-9331-B5DAF04CAA55}" type="presParOf" srcId="{BBD75AE0-3C79-43C5-9562-11FC441E24D7}" destId="{E6A5B500-A484-4CC0-ABBC-156DBDFA9716}" srcOrd="2" destOrd="0" presId="urn:microsoft.com/office/officeart/2018/2/layout/IconVerticalSolidList"/>
    <dgm:cxn modelId="{105A3F24-7867-468E-A7FD-A133C1E0A357}" type="presParOf" srcId="{BBD75AE0-3C79-43C5-9562-11FC441E24D7}" destId="{E7DCCE56-0CC1-48FC-86C8-7682F660B74A}" srcOrd="3" destOrd="0" presId="urn:microsoft.com/office/officeart/2018/2/layout/IconVerticalSolidList"/>
    <dgm:cxn modelId="{298267BE-718A-4DB2-B7CF-C5B02A08326E}" type="presParOf" srcId="{B04BD278-1AE1-47ED-93AC-57F4413446F3}" destId="{39D702A9-E582-486B-B31A-42BF4A66E4BE}" srcOrd="3" destOrd="0" presId="urn:microsoft.com/office/officeart/2018/2/layout/IconVerticalSolidList"/>
    <dgm:cxn modelId="{4C2A7EEB-C28E-4057-A628-549B391BCA23}" type="presParOf" srcId="{B04BD278-1AE1-47ED-93AC-57F4413446F3}" destId="{8C0261B9-F971-4C69-84C7-4C1F06B8D8A2}" srcOrd="4" destOrd="0" presId="urn:microsoft.com/office/officeart/2018/2/layout/IconVerticalSolidList"/>
    <dgm:cxn modelId="{57EC34C5-ED9F-4341-9706-2EA64C526BDC}" type="presParOf" srcId="{8C0261B9-F971-4C69-84C7-4C1F06B8D8A2}" destId="{B4F216A7-C3CA-463B-B87C-A5611E4082A2}" srcOrd="0" destOrd="0" presId="urn:microsoft.com/office/officeart/2018/2/layout/IconVerticalSolidList"/>
    <dgm:cxn modelId="{806B53F7-0666-4241-A5CF-1B79B637ADB1}" type="presParOf" srcId="{8C0261B9-F971-4C69-84C7-4C1F06B8D8A2}" destId="{E1AD5B29-DEB5-40F8-BC0D-13B04F78F19A}" srcOrd="1" destOrd="0" presId="urn:microsoft.com/office/officeart/2018/2/layout/IconVerticalSolidList"/>
    <dgm:cxn modelId="{6CBDF93B-815C-48DA-B2B5-C807E58920F1}" type="presParOf" srcId="{8C0261B9-F971-4C69-84C7-4C1F06B8D8A2}" destId="{ADE63606-9873-4F55-AAD4-541363079050}" srcOrd="2" destOrd="0" presId="urn:microsoft.com/office/officeart/2018/2/layout/IconVerticalSolidList"/>
    <dgm:cxn modelId="{4BE969E5-8B58-4FCC-9224-36840A8848ED}" type="presParOf" srcId="{8C0261B9-F971-4C69-84C7-4C1F06B8D8A2}" destId="{75CB713A-5C5E-40A2-B59B-B3B8B8826EDD}" srcOrd="3" destOrd="0" presId="urn:microsoft.com/office/officeart/2018/2/layout/IconVerticalSolidList"/>
    <dgm:cxn modelId="{F4C21543-A554-48EB-86EF-15EBBF591B55}" type="presParOf" srcId="{B04BD278-1AE1-47ED-93AC-57F4413446F3}" destId="{C30A81B6-3A47-4D30-9B51-7E6F2C45BFB0}" srcOrd="5" destOrd="0" presId="urn:microsoft.com/office/officeart/2018/2/layout/IconVerticalSolidList"/>
    <dgm:cxn modelId="{A7125473-58AD-440D-9C2F-5EA0D67A449D}" type="presParOf" srcId="{B04BD278-1AE1-47ED-93AC-57F4413446F3}" destId="{73B181B6-1097-4C4F-BFB5-4DB3DEA72D6A}" srcOrd="6" destOrd="0" presId="urn:microsoft.com/office/officeart/2018/2/layout/IconVerticalSolidList"/>
    <dgm:cxn modelId="{01BFF732-B85F-4177-BCB3-E4DDDC9AEDC0}" type="presParOf" srcId="{73B181B6-1097-4C4F-BFB5-4DB3DEA72D6A}" destId="{0AE1C14B-94A5-465E-927D-04D1F31B9A10}" srcOrd="0" destOrd="0" presId="urn:microsoft.com/office/officeart/2018/2/layout/IconVerticalSolidList"/>
    <dgm:cxn modelId="{BFFE2994-C8F1-4427-A9CE-7972B0A15BBF}" type="presParOf" srcId="{73B181B6-1097-4C4F-BFB5-4DB3DEA72D6A}" destId="{9A2F15B8-8C2B-42CB-9909-959F6405D5DA}" srcOrd="1" destOrd="0" presId="urn:microsoft.com/office/officeart/2018/2/layout/IconVerticalSolidList"/>
    <dgm:cxn modelId="{CB41E150-7F92-49D2-A034-12BCE572C2BD}" type="presParOf" srcId="{73B181B6-1097-4C4F-BFB5-4DB3DEA72D6A}" destId="{1FBAFFD2-2B83-4DC7-BBF7-77E8E6E40849}" srcOrd="2" destOrd="0" presId="urn:microsoft.com/office/officeart/2018/2/layout/IconVerticalSolidList"/>
    <dgm:cxn modelId="{B7A5732B-8EE3-43D6-AF3E-719FD0150F50}" type="presParOf" srcId="{73B181B6-1097-4C4F-BFB5-4DB3DEA72D6A}" destId="{310B42E3-2EF4-4643-87D2-1E1BA960249E}" srcOrd="3" destOrd="0" presId="urn:microsoft.com/office/officeart/2018/2/layout/IconVerticalSolidList"/>
    <dgm:cxn modelId="{0398EF8C-0CB4-4F63-87F3-87F1B449B6FB}" type="presParOf" srcId="{B04BD278-1AE1-47ED-93AC-57F4413446F3}" destId="{8AEA8E6E-9575-4621-98C6-874A22EE2A6A}" srcOrd="7" destOrd="0" presId="urn:microsoft.com/office/officeart/2018/2/layout/IconVerticalSolidList"/>
    <dgm:cxn modelId="{3A33DDE0-8316-4A4A-9C7D-B5863B80481E}" type="presParOf" srcId="{B04BD278-1AE1-47ED-93AC-57F4413446F3}" destId="{BE95A089-1FB2-45AE-88AF-DAA615FBEB2A}" srcOrd="8" destOrd="0" presId="urn:microsoft.com/office/officeart/2018/2/layout/IconVerticalSolidList"/>
    <dgm:cxn modelId="{4E3867E5-5F3F-4C98-85EA-8AB11878A133}" type="presParOf" srcId="{BE95A089-1FB2-45AE-88AF-DAA615FBEB2A}" destId="{F8AA606C-402D-41F3-AF52-85659ABE440F}" srcOrd="0" destOrd="0" presId="urn:microsoft.com/office/officeart/2018/2/layout/IconVerticalSolidList"/>
    <dgm:cxn modelId="{F24B00D4-3A2E-4F02-B502-A3ACCB941F6B}" type="presParOf" srcId="{BE95A089-1FB2-45AE-88AF-DAA615FBEB2A}" destId="{34F00059-9478-4CF4-BA75-C63E62278C9F}" srcOrd="1" destOrd="0" presId="urn:microsoft.com/office/officeart/2018/2/layout/IconVerticalSolidList"/>
    <dgm:cxn modelId="{E32EC36D-99A4-4F04-9799-496D46D61380}" type="presParOf" srcId="{BE95A089-1FB2-45AE-88AF-DAA615FBEB2A}" destId="{EF110502-FDD5-4136-9335-D477C1139B73}" srcOrd="2" destOrd="0" presId="urn:microsoft.com/office/officeart/2018/2/layout/IconVerticalSolidList"/>
    <dgm:cxn modelId="{841FF770-4A4D-4035-B3DF-D0B6452B8A65}" type="presParOf" srcId="{BE95A089-1FB2-45AE-88AF-DAA615FBEB2A}" destId="{7DC7FE84-24A0-4FCA-B069-C589A61BFC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1A24B-4523-4439-8176-C136CE2CAF19}">
      <dsp:nvSpPr>
        <dsp:cNvPr id="0" name=""/>
        <dsp:cNvSpPr/>
      </dsp:nvSpPr>
      <dsp:spPr>
        <a:xfrm>
          <a:off x="352103" y="889342"/>
          <a:ext cx="1092638" cy="10926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98686-CA1E-48C3-824F-56AA2D7E4484}">
      <dsp:nvSpPr>
        <dsp:cNvPr id="0" name=""/>
        <dsp:cNvSpPr/>
      </dsp:nvSpPr>
      <dsp:spPr>
        <a:xfrm>
          <a:off x="584961" y="1122200"/>
          <a:ext cx="626923" cy="6269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F583F-FE66-4BF3-9C54-C67705C2A868}">
      <dsp:nvSpPr>
        <dsp:cNvPr id="0" name=""/>
        <dsp:cNvSpPr/>
      </dsp:nvSpPr>
      <dsp:spPr>
        <a:xfrm>
          <a:off x="2817" y="2322311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Documentation</a:t>
          </a:r>
          <a:endParaRPr lang="en-AU" sz="1900" kern="1200"/>
        </a:p>
      </dsp:txBody>
      <dsp:txXfrm>
        <a:off x="2817" y="2322311"/>
        <a:ext cx="1791210" cy="716484"/>
      </dsp:txXfrm>
    </dsp:sp>
    <dsp:sp modelId="{627FC21D-CB6A-4FDC-AD93-BE01FF36DE2E}">
      <dsp:nvSpPr>
        <dsp:cNvPr id="0" name=""/>
        <dsp:cNvSpPr/>
      </dsp:nvSpPr>
      <dsp:spPr>
        <a:xfrm>
          <a:off x="2456776" y="889342"/>
          <a:ext cx="1092638" cy="10926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928A8-264E-4D49-B436-2ECC34C0BDED}">
      <dsp:nvSpPr>
        <dsp:cNvPr id="0" name=""/>
        <dsp:cNvSpPr/>
      </dsp:nvSpPr>
      <dsp:spPr>
        <a:xfrm>
          <a:off x="2689634" y="1122200"/>
          <a:ext cx="626923" cy="6269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1E765-E0DF-4305-9138-733D08F539A4}">
      <dsp:nvSpPr>
        <dsp:cNvPr id="0" name=""/>
        <dsp:cNvSpPr/>
      </dsp:nvSpPr>
      <dsp:spPr>
        <a:xfrm>
          <a:off x="2107490" y="2322311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Reporting</a:t>
          </a:r>
          <a:endParaRPr lang="en-AU" sz="1900" kern="1200"/>
        </a:p>
      </dsp:txBody>
      <dsp:txXfrm>
        <a:off x="2107490" y="2322311"/>
        <a:ext cx="1791210" cy="716484"/>
      </dsp:txXfrm>
    </dsp:sp>
    <dsp:sp modelId="{F23D03AB-F07B-46F6-9531-4AC9A634B6F6}">
      <dsp:nvSpPr>
        <dsp:cNvPr id="0" name=""/>
        <dsp:cNvSpPr/>
      </dsp:nvSpPr>
      <dsp:spPr>
        <a:xfrm>
          <a:off x="4561449" y="889342"/>
          <a:ext cx="1092638" cy="1092638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A5FEB3-EB24-4380-A2D1-C92789C1BE4D}">
      <dsp:nvSpPr>
        <dsp:cNvPr id="0" name=""/>
        <dsp:cNvSpPr/>
      </dsp:nvSpPr>
      <dsp:spPr>
        <a:xfrm>
          <a:off x="4794306" y="1122200"/>
          <a:ext cx="626923" cy="6269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884C9-F8FD-4540-9AF2-83B8D7808BBC}">
      <dsp:nvSpPr>
        <dsp:cNvPr id="0" name=""/>
        <dsp:cNvSpPr/>
      </dsp:nvSpPr>
      <dsp:spPr>
        <a:xfrm>
          <a:off x="4212163" y="2322311"/>
          <a:ext cx="1791210" cy="71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Deliverable</a:t>
          </a:r>
          <a:endParaRPr lang="en-AU" sz="1900" kern="1200"/>
        </a:p>
      </dsp:txBody>
      <dsp:txXfrm>
        <a:off x="4212163" y="2322311"/>
        <a:ext cx="1791210" cy="71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22976-CDBC-41F7-8CFB-6A5BA311F950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2AA09-EB54-4B20-BAC7-88973D50568E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Setup the Repo</a:t>
          </a:r>
        </a:p>
      </dsp:txBody>
      <dsp:txXfrm>
        <a:off x="569079" y="2427788"/>
        <a:ext cx="2072362" cy="720000"/>
      </dsp:txXfrm>
    </dsp:sp>
    <dsp:sp modelId="{2E587278-EF21-4CE6-94C4-3162ED70E94B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2B03E-9E96-4A69-840B-D30B3AA6F292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Setup the Labels</a:t>
          </a:r>
        </a:p>
      </dsp:txBody>
      <dsp:txXfrm>
        <a:off x="3004105" y="2427788"/>
        <a:ext cx="2072362" cy="720000"/>
      </dsp:txXfrm>
    </dsp:sp>
    <dsp:sp modelId="{7C327935-7F71-4741-AFAC-CDF95CFC3F0D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28055-BF78-4833-8127-D3CB70824EA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Complete the Requirements</a:t>
          </a:r>
        </a:p>
      </dsp:txBody>
      <dsp:txXfrm>
        <a:off x="5439131" y="2427788"/>
        <a:ext cx="2072362" cy="720000"/>
      </dsp:txXfrm>
    </dsp:sp>
    <dsp:sp modelId="{E24C3C48-AF0E-4076-B9F4-F7C530FB2D5F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BC850-74B7-4E07-9484-EE4B55D27414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Produce the Specification</a:t>
          </a:r>
        </a:p>
      </dsp:txBody>
      <dsp:txXfrm>
        <a:off x="7874157" y="2427788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659FC5-1E0C-4759-9F66-526448965FA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4A5DD-D732-40EA-8987-A9E221378312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Triage Meetings</a:t>
          </a:r>
        </a:p>
      </dsp:txBody>
      <dsp:txXfrm>
        <a:off x="100682" y="2427484"/>
        <a:ext cx="2370489" cy="720000"/>
      </dsp:txXfrm>
    </dsp:sp>
    <dsp:sp modelId="{FCD453FB-D983-4FCA-A235-EB2DB4DFF7C0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08313-9F37-4782-8F51-188AF3048833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Bug Management</a:t>
          </a:r>
        </a:p>
      </dsp:txBody>
      <dsp:txXfrm>
        <a:off x="2886007" y="2427484"/>
        <a:ext cx="2370489" cy="720000"/>
      </dsp:txXfrm>
    </dsp:sp>
    <dsp:sp modelId="{3533AB24-1944-41B0-806E-65EE9F28A0A9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8BD97-437C-4ED6-8328-2DE270E2AFDD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Producing Deliverable Documentation</a:t>
          </a:r>
        </a:p>
      </dsp:txBody>
      <dsp:txXfrm>
        <a:off x="5671332" y="2427484"/>
        <a:ext cx="2370489" cy="720000"/>
      </dsp:txXfrm>
    </dsp:sp>
    <dsp:sp modelId="{E6772F2B-5908-4E1B-BF6C-325A0E9AF1D3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4D9D86-5F39-4883-B9EC-5C46B04E0EE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Producing Project Documentation</a:t>
          </a:r>
        </a:p>
      </dsp:txBody>
      <dsp:txXfrm>
        <a:off x="8456657" y="2427484"/>
        <a:ext cx="237048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1AB03-F973-4209-8245-E95368D586F5}">
      <dsp:nvSpPr>
        <dsp:cNvPr id="0" name=""/>
        <dsp:cNvSpPr/>
      </dsp:nvSpPr>
      <dsp:spPr>
        <a:xfrm>
          <a:off x="2487700" y="21474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8DD7F9-E696-4DAE-97D5-3B7E4D57156B}">
      <dsp:nvSpPr>
        <dsp:cNvPr id="0" name=""/>
        <dsp:cNvSpPr/>
      </dsp:nvSpPr>
      <dsp:spPr>
        <a:xfrm>
          <a:off x="2897200" y="430974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76546-7138-4A72-951C-D0F1A3D7A551}">
      <dsp:nvSpPr>
        <dsp:cNvPr id="0" name=""/>
        <dsp:cNvSpPr/>
      </dsp:nvSpPr>
      <dsp:spPr>
        <a:xfrm>
          <a:off x="1873450" y="25414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Documentation can be written in Markdown (markdownguide.org)</a:t>
          </a:r>
        </a:p>
      </dsp:txBody>
      <dsp:txXfrm>
        <a:off x="1873450" y="2541475"/>
        <a:ext cx="3150000" cy="720000"/>
      </dsp:txXfrm>
    </dsp:sp>
    <dsp:sp modelId="{C4C18FF7-1E19-4685-B3FD-C0D62A21D63B}">
      <dsp:nvSpPr>
        <dsp:cNvPr id="0" name=""/>
        <dsp:cNvSpPr/>
      </dsp:nvSpPr>
      <dsp:spPr>
        <a:xfrm>
          <a:off x="6188950" y="21474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C4A16-C1E9-4B85-8F58-EC69FF010DFC}">
      <dsp:nvSpPr>
        <dsp:cNvPr id="0" name=""/>
        <dsp:cNvSpPr/>
      </dsp:nvSpPr>
      <dsp:spPr>
        <a:xfrm>
          <a:off x="6598450" y="430974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DBD851-41DF-45D7-B40C-DCABA3FBDBF8}">
      <dsp:nvSpPr>
        <dsp:cNvPr id="0" name=""/>
        <dsp:cNvSpPr/>
      </dsp:nvSpPr>
      <dsp:spPr>
        <a:xfrm>
          <a:off x="5574700" y="2541475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It is stored in GutHub</a:t>
          </a:r>
        </a:p>
      </dsp:txBody>
      <dsp:txXfrm>
        <a:off x="5574700" y="2541475"/>
        <a:ext cx="315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1D89B4-95FF-4B03-A77F-7AEA24B45D2B}">
      <dsp:nvSpPr>
        <dsp:cNvPr id="0" name=""/>
        <dsp:cNvSpPr/>
      </dsp:nvSpPr>
      <dsp:spPr>
        <a:xfrm>
          <a:off x="0" y="4353"/>
          <a:ext cx="6269038" cy="92723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18A11-A6C5-4817-A5CC-8197AFC39663}">
      <dsp:nvSpPr>
        <dsp:cNvPr id="0" name=""/>
        <dsp:cNvSpPr/>
      </dsp:nvSpPr>
      <dsp:spPr>
        <a:xfrm>
          <a:off x="280489" y="212981"/>
          <a:ext cx="509980" cy="509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B6922-9ABB-4154-970C-2D68130286E9}">
      <dsp:nvSpPr>
        <dsp:cNvPr id="0" name=""/>
        <dsp:cNvSpPr/>
      </dsp:nvSpPr>
      <dsp:spPr>
        <a:xfrm>
          <a:off x="1070958" y="4353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GitHub is a superb </a:t>
          </a:r>
          <a:r>
            <a:rPr lang="en-US" sz="1700" b="1" kern="1200"/>
            <a:t>free</a:t>
          </a:r>
          <a:r>
            <a:rPr lang="en-US" sz="1700" kern="1200"/>
            <a:t> tool to manage projects of all types.</a:t>
          </a:r>
        </a:p>
      </dsp:txBody>
      <dsp:txXfrm>
        <a:off x="1070958" y="4353"/>
        <a:ext cx="5198079" cy="927236"/>
      </dsp:txXfrm>
    </dsp:sp>
    <dsp:sp modelId="{B7C938E4-91FA-469D-8B81-9157ED38408E}">
      <dsp:nvSpPr>
        <dsp:cNvPr id="0" name=""/>
        <dsp:cNvSpPr/>
      </dsp:nvSpPr>
      <dsp:spPr>
        <a:xfrm>
          <a:off x="0" y="1163398"/>
          <a:ext cx="6269038" cy="92723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A837D-D08C-4C9A-8474-13AC125A0AC9}">
      <dsp:nvSpPr>
        <dsp:cNvPr id="0" name=""/>
        <dsp:cNvSpPr/>
      </dsp:nvSpPr>
      <dsp:spPr>
        <a:xfrm>
          <a:off x="280489" y="1372026"/>
          <a:ext cx="509980" cy="509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CCE56-0CC1-48FC-86C8-7682F660B74A}">
      <dsp:nvSpPr>
        <dsp:cNvPr id="0" name=""/>
        <dsp:cNvSpPr/>
      </dsp:nvSpPr>
      <dsp:spPr>
        <a:xfrm>
          <a:off x="1070958" y="1163398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Used Properly it can drive any type of project, including proprietory, open source or just documentation.</a:t>
          </a:r>
        </a:p>
      </dsp:txBody>
      <dsp:txXfrm>
        <a:off x="1070958" y="1163398"/>
        <a:ext cx="5198079" cy="927236"/>
      </dsp:txXfrm>
    </dsp:sp>
    <dsp:sp modelId="{B4F216A7-C3CA-463B-B87C-A5611E4082A2}">
      <dsp:nvSpPr>
        <dsp:cNvPr id="0" name=""/>
        <dsp:cNvSpPr/>
      </dsp:nvSpPr>
      <dsp:spPr>
        <a:xfrm>
          <a:off x="0" y="2322444"/>
          <a:ext cx="6269038" cy="92723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D5B29-DEB5-40F8-BC0D-13B04F78F19A}">
      <dsp:nvSpPr>
        <dsp:cNvPr id="0" name=""/>
        <dsp:cNvSpPr/>
      </dsp:nvSpPr>
      <dsp:spPr>
        <a:xfrm>
          <a:off x="280489" y="2531072"/>
          <a:ext cx="509980" cy="509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B713A-5C5E-40A2-B59B-B3B8B8826EDD}">
      <dsp:nvSpPr>
        <dsp:cNvPr id="0" name=""/>
        <dsp:cNvSpPr/>
      </dsp:nvSpPr>
      <dsp:spPr>
        <a:xfrm>
          <a:off x="1070958" y="2322444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 the other tools shown today are free.</a:t>
          </a:r>
        </a:p>
      </dsp:txBody>
      <dsp:txXfrm>
        <a:off x="1070958" y="2322444"/>
        <a:ext cx="5198079" cy="927236"/>
      </dsp:txXfrm>
    </dsp:sp>
    <dsp:sp modelId="{0AE1C14B-94A5-465E-927D-04D1F31B9A10}">
      <dsp:nvSpPr>
        <dsp:cNvPr id="0" name=""/>
        <dsp:cNvSpPr/>
      </dsp:nvSpPr>
      <dsp:spPr>
        <a:xfrm>
          <a:off x="0" y="3481489"/>
          <a:ext cx="6269038" cy="92723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F15B8-8C2B-42CB-9909-959F6405D5DA}">
      <dsp:nvSpPr>
        <dsp:cNvPr id="0" name=""/>
        <dsp:cNvSpPr/>
      </dsp:nvSpPr>
      <dsp:spPr>
        <a:xfrm>
          <a:off x="280489" y="3690118"/>
          <a:ext cx="509980" cy="5099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B42E3-2EF4-4643-87D2-1E1BA960249E}">
      <dsp:nvSpPr>
        <dsp:cNvPr id="0" name=""/>
        <dsp:cNvSpPr/>
      </dsp:nvSpPr>
      <dsp:spPr>
        <a:xfrm>
          <a:off x="1070958" y="3481489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 to github.com/nickbeau/SolArch for links and more</a:t>
          </a:r>
        </a:p>
      </dsp:txBody>
      <dsp:txXfrm>
        <a:off x="1070958" y="3481489"/>
        <a:ext cx="5198079" cy="927236"/>
      </dsp:txXfrm>
    </dsp:sp>
    <dsp:sp modelId="{F8AA606C-402D-41F3-AF52-85659ABE440F}">
      <dsp:nvSpPr>
        <dsp:cNvPr id="0" name=""/>
        <dsp:cNvSpPr/>
      </dsp:nvSpPr>
      <dsp:spPr>
        <a:xfrm>
          <a:off x="0" y="4640535"/>
          <a:ext cx="6269038" cy="92723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00059-9478-4CF4-BA75-C63E62278C9F}">
      <dsp:nvSpPr>
        <dsp:cNvPr id="0" name=""/>
        <dsp:cNvSpPr/>
      </dsp:nvSpPr>
      <dsp:spPr>
        <a:xfrm>
          <a:off x="280489" y="4849163"/>
          <a:ext cx="509980" cy="5099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7FE84-24A0-4FCA-B069-C589A61BFCC1}">
      <dsp:nvSpPr>
        <dsp:cNvPr id="0" name=""/>
        <dsp:cNvSpPr/>
      </dsp:nvSpPr>
      <dsp:spPr>
        <a:xfrm>
          <a:off x="1070958" y="4640535"/>
          <a:ext cx="5198079" cy="927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33" tIns="98133" rIns="98133" bIns="981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Sign up for early access to our beta at: </a:t>
          </a:r>
          <a:r>
            <a:rPr lang="en-US" sz="1700" kern="1200">
              <a:hlinkClick xmlns:r="http://schemas.openxmlformats.org/officeDocument/2006/relationships" r:id="rId11"/>
            </a:rPr>
            <a:t>https://mforcesoftware.com</a:t>
          </a:r>
          <a:endParaRPr lang="en-US" sz="1700" kern="1200"/>
        </a:p>
      </dsp:txBody>
      <dsp:txXfrm>
        <a:off x="1070958" y="4640535"/>
        <a:ext cx="5198079" cy="927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5D64-2A1A-4D35-A60E-4024DAA26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B24C22-BB3E-44A6-BE35-3F5DBA2C0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24A2-CABB-4D66-93FB-B6C89BBC9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04068-654F-43FA-B4F7-7E96330D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92CD7-5BEE-4D05-AF4A-E253E545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0595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B3C0-380B-4DE9-AFEF-35101164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B07BD7-EF76-4E15-A7FF-6B828BE70F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6F2B6-0AC8-46F9-913E-B9F5AB77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70FD2-06AB-4649-99FF-1F671621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3D0974-7240-458D-B49E-AA0EA5CB9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482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68CE0-53AC-4D7C-AB50-B1E1B1D971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3ABAC-25A1-4545-8E00-ED0884F85B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6BFB-F543-4561-ACDD-A96EEDC39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14404-66F4-4AF5-A451-D7A6698D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DA4BF-7D6D-4489-8D8A-346AF4B5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577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373F-8822-4DEF-9A94-B78617DA1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D2E92-FF2A-4398-8645-B37188BA2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C97F-9ECF-4BFB-8AD7-9D323E393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31FC0-4345-496B-A91D-4BD7143A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3DF68-53A2-4144-84AD-A6582B26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0067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1505-F6CF-4427-B956-BD070F32A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8E66F-7CE3-4639-B981-1D5563145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C3A97-C8BD-42F2-958D-C0629F7B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B28E8-39E8-4656-A94A-E78F0BA74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C552D-9D1C-4603-9889-F47E4B63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4277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95019-D276-4E8B-839B-758E6679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2108B-0185-45D6-A4C1-B9629E25A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85D71-F3AE-476A-B210-0A3F8CF166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91D77C-116D-49D7-A8B0-3A346F95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AFC10-8356-4E50-982A-5E4C112C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1E79A-DC30-4FC8-A6AA-FF6D1776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8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16780-3D18-45F0-9EAD-FBF95BAB1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ECB3C-2D58-439D-83B8-A46DBC6BF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61050-8B48-4EE1-8ABB-B330B7F5B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C84BC-7D27-4BEC-B672-B7D9D27E3B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B4B9A-5937-4F26-B2F2-8544C2F3B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FD6E2-12AC-419B-9F81-208FC580B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A62AE0-31D5-419D-9264-FD30870B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C8B1D-2467-4306-A089-B1260BCC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9037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5A29A-9974-45C0-8F5A-620BE1F5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2E3BEF-5857-4786-9C56-9F9539D8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E71CCD-E58D-455A-BBEE-11B998B5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2360A-F47A-4835-9165-936DAC48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193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554950-463A-42B7-9E1F-174E3421C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AC41EC-1423-438D-89EA-49998E05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3A373-A665-4C3E-880D-21F928D87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01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53B8-60D0-4CE3-B028-B2B86BD6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F2099-4B47-4386-830F-518B2578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404F9-E555-4BA0-A692-516A85AE2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D870D-005A-4458-A15F-A1684C3C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A3F1A-DF07-4C8E-BF26-80ECBA8E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7A2A9-F4E6-4189-8160-6F1AAEDD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474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DBDC-7AF6-4352-8A75-59BEF6E50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A63CC-6E20-479A-91FE-940F30EE2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3B9ED-5A81-496F-BE1C-29489758FD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B59E7-A739-4B4F-B46E-699CCCEA4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9738A-35DA-4FD6-AB4D-5526E0216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86AE0-3E41-44D4-975F-5DB488536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071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31548-EE8D-476D-8F8F-4342654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8CFD2-3979-40C3-9495-4A3143A3B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BFB8A-36B9-42CF-9CF2-1666F6C15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D05B2-B4D3-432B-A672-E34550C45123}" type="datetimeFigureOut">
              <a:rPr lang="en-AU" smtClean="0"/>
              <a:t>26/01/2021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2A93F-1787-4902-98BC-EECCF25F69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78256-3DAF-4760-AFFA-A656DFFE7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90888-B890-4DD3-8559-283F902A8C1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66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ty.fm/nickbeaugear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64F965-2A45-4445-9939-8E8B43F29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Using GitHub to Automate and Deliver Technology Projects</a:t>
            </a:r>
            <a:endParaRPr lang="en-AU" sz="51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1063A-ABAA-4485-BB40-F5DB3F768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Nick Beaugeard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FCF5E42E-B49A-4E8C-B89B-C20D4B95C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3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AA029-5654-4EEA-9975-EC4CAA0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2-CreateLabels">
            <a:hlinkClick r:id="" action="ppaction://media"/>
            <a:extLst>
              <a:ext uri="{FF2B5EF4-FFF2-40B4-BE49-F238E27FC236}">
                <a16:creationId xmlns:a16="http://schemas.microsoft.com/office/drawing/2014/main" id="{9B5CDF88-D412-444F-B2D3-0BE81CAF34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60907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E328AD-A2FB-48C0-952A-4F91C34F4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 - Completing Requirements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C5198A9-846B-4C39-A0AB-1075EB1AF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Clipboard Checked with solid fill">
            <a:extLst>
              <a:ext uri="{FF2B5EF4-FFF2-40B4-BE49-F238E27FC236}">
                <a16:creationId xmlns:a16="http://schemas.microsoft.com/office/drawing/2014/main" id="{74BD22C0-9D0D-41FC-8957-2BDE4BF5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0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8DCB-3C4D-4522-94A4-B778D99F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3-CompleteRequirements">
            <a:hlinkClick r:id="" action="ppaction://media"/>
            <a:extLst>
              <a:ext uri="{FF2B5EF4-FFF2-40B4-BE49-F238E27FC236}">
                <a16:creationId xmlns:a16="http://schemas.microsoft.com/office/drawing/2014/main" id="{4E634AEA-E9E5-4264-A649-8D01ECEF4A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48815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55309-5DF6-4B6D-9752-C23E6A1DE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 – Produce Specifications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C82A3624-1862-464A-A1FC-CB494317D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4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1FED-B054-44DB-BA9B-26BD3DC6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4-ProduceSpecifications">
            <a:hlinkClick r:id="" action="ppaction://media"/>
            <a:extLst>
              <a:ext uri="{FF2B5EF4-FFF2-40B4-BE49-F238E27FC236}">
                <a16:creationId xmlns:a16="http://schemas.microsoft.com/office/drawing/2014/main" id="{B5C736BE-576E-4FB8-8993-54DB2848771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6266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2C464-19F8-4A70-956C-ED66B7F2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Running the Project</a:t>
            </a:r>
            <a:endParaRPr lang="en-AU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6A05DE-1430-417B-924D-FB01EC5CBD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48982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714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659FC5-1E0C-4759-9F66-526448965F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C659FC5-1E0C-4759-9F66-526448965F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14A5DD-D732-40EA-8987-A9E221378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4F14A5DD-D732-40EA-8987-A9E2213783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D453FB-D983-4FCA-A235-EB2DB4DFF7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CD453FB-D983-4FCA-A235-EB2DB4DFF7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A08313-9F37-4782-8F51-188AF3048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E5A08313-9F37-4782-8F51-188AF30488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3AB24-1944-41B0-806E-65EE9F28A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3533AB24-1944-41B0-806E-65EE9F28A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38BD97-437C-4ED6-8328-2DE270E2AF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9D38BD97-437C-4ED6-8328-2DE270E2AF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72F2B-5908-4E1B-BF6C-325A0E9AF1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6772F2B-5908-4E1B-BF6C-325A0E9AF1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4D9D86-5F39-4883-B9EC-5C46B04E0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44D9D86-5F39-4883-B9EC-5C46B04E0E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6BB3A-3269-4760-BC1E-C28F22280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5" r="22697"/>
          <a:stretch/>
        </p:blipFill>
        <p:spPr>
          <a:xfrm>
            <a:off x="-1" y="3725"/>
            <a:ext cx="5504917" cy="6850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BA5DB7-BF33-463C-AE3A-DD318F534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29EA58-8EEF-49E1-AD39-EA6507C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Triage Meeting</a:t>
            </a:r>
            <a:endParaRPr lang="en-AU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A390-C232-4177-87D1-04DCCBD0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For Each Item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Assign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Resolve – No Repo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Resolve – Won’t Fix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Punt</a:t>
            </a:r>
          </a:p>
          <a:p>
            <a:pPr lvl="1"/>
            <a:endParaRPr lang="en-AU" sz="2000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r>
              <a:rPr lang="en-AU" sz="2000" dirty="0">
                <a:solidFill>
                  <a:srgbClr val="000000"/>
                </a:solidFill>
              </a:rPr>
              <a:t>The Triage team works as a </a:t>
            </a:r>
            <a:r>
              <a:rPr lang="en-AU" sz="2000" i="1" dirty="0">
                <a:solidFill>
                  <a:srgbClr val="000000"/>
                </a:solidFill>
              </a:rPr>
              <a:t>peer</a:t>
            </a:r>
            <a:r>
              <a:rPr lang="en-AU" sz="2000" dirty="0">
                <a:solidFill>
                  <a:srgbClr val="000000"/>
                </a:solidFill>
              </a:rPr>
              <a:t> team.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27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90516-2616-4B60-8C6B-C742F65C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Bug or “Defect” Management</a:t>
            </a:r>
            <a:endParaRPr lang="en-AU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32406-C434-4729-AB4E-E20CD9D7E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/>
              <a:t>See nickbeau.github.io/ReleasedMethod</a:t>
            </a:r>
          </a:p>
          <a:p>
            <a:endParaRPr lang="en-US" sz="2000"/>
          </a:p>
          <a:p>
            <a:r>
              <a:rPr lang="en-US" sz="2000"/>
              <a:t>Person who finds the bug is the </a:t>
            </a:r>
            <a:r>
              <a:rPr lang="en-US" sz="2000" b="1"/>
              <a:t>originator</a:t>
            </a:r>
          </a:p>
          <a:p>
            <a:r>
              <a:rPr lang="en-US" sz="2000"/>
              <a:t>Triage processes the bug and may hand to a </a:t>
            </a:r>
            <a:r>
              <a:rPr lang="en-US" sz="2000" b="1"/>
              <a:t>resolver</a:t>
            </a:r>
          </a:p>
          <a:p>
            <a:r>
              <a:rPr lang="en-US" sz="2000" b="1"/>
              <a:t>Resolver</a:t>
            </a:r>
            <a:r>
              <a:rPr lang="en-US" sz="2000"/>
              <a:t> fixes the bug and assigns to the </a:t>
            </a:r>
            <a:r>
              <a:rPr lang="en-US" sz="2000" b="1"/>
              <a:t>originator</a:t>
            </a:r>
          </a:p>
          <a:p>
            <a:r>
              <a:rPr lang="en-US" sz="2000" b="1"/>
              <a:t>Originator </a:t>
            </a:r>
            <a:r>
              <a:rPr lang="en-US" sz="2000"/>
              <a:t>closes the bug, sends to the </a:t>
            </a:r>
            <a:r>
              <a:rPr lang="en-US" sz="2000" b="1"/>
              <a:t>resolver</a:t>
            </a:r>
            <a:r>
              <a:rPr lang="en-US" sz="2000"/>
              <a:t> or </a:t>
            </a:r>
            <a:r>
              <a:rPr lang="en-US" sz="2000" b="1"/>
              <a:t>triage</a:t>
            </a:r>
            <a:endParaRPr lang="en-AU" sz="2000" b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FE58B-3C81-49D2-8FE5-18B407517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3" r="22849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A8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83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61737"/>
            <a:ext cx="2149361" cy="1870055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2604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98152-2F25-41BC-936C-3F46E4A41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13" y="731520"/>
            <a:ext cx="6089904" cy="142646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Producing Deliverable Documentation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7FC55-99DB-4021-8E47-53A0AB8B71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4786318"/>
              </p:ext>
            </p:extLst>
          </p:nvPr>
        </p:nvGraphicFramePr>
        <p:xfrm>
          <a:off x="788988" y="2798763"/>
          <a:ext cx="10598150" cy="3282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815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E30EC-AB5B-4648-A65B-689EA2EDF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Demo – Producing Deliverable Documentation</a:t>
            </a:r>
            <a:endParaRPr lang="en-AU" sz="56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58ED863-CC6F-490C-A578-EA783CF6F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CBCF3714-730D-4964-9E23-89038B582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01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00FA-0A71-45E5-B150-A5FFAD9C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AU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6354F1F-864C-4959-8A39-66034A677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Software architect for last 25 years</a:t>
            </a:r>
          </a:p>
          <a:p>
            <a:r>
              <a:rPr lang="en-US" sz="2400" dirty="0"/>
              <a:t>Ran 4 successful startups</a:t>
            </a:r>
          </a:p>
          <a:p>
            <a:r>
              <a:rPr lang="en-US" sz="2400" dirty="0"/>
              <a:t>Ran teams from 1 to 400</a:t>
            </a:r>
          </a:p>
          <a:p>
            <a:r>
              <a:rPr lang="en-US" sz="2400" dirty="0"/>
              <a:t>Delivered a lot of products.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41E5C-5D61-4C12-B8A3-5F5E23748F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3" b="157"/>
          <a:stretch/>
        </p:blipFill>
        <p:spPr>
          <a:xfrm>
            <a:off x="9030743" y="2474254"/>
            <a:ext cx="1912560" cy="19094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2265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BFF5-3E80-4856-9419-A17DAE84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5-ProduceDeliverableDocs">
            <a:hlinkClick r:id="" action="ppaction://media"/>
            <a:extLst>
              <a:ext uri="{FF2B5EF4-FFF2-40B4-BE49-F238E27FC236}">
                <a16:creationId xmlns:a16="http://schemas.microsoft.com/office/drawing/2014/main" id="{2DF570BD-5AAC-4E5B-ADA6-C45E505095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7635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DDBE7-AF7F-4939-8FB8-9ADEFFE83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Demo – Producing Project Documentation</a:t>
            </a:r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0C0756B-A734-44C6-8CA1-B44C495D0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Gears">
            <a:extLst>
              <a:ext uri="{FF2B5EF4-FFF2-40B4-BE49-F238E27FC236}">
                <a16:creationId xmlns:a16="http://schemas.microsoft.com/office/drawing/2014/main" id="{39452122-F40C-43BF-90F7-FAAAEC1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7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DCA1-4054-4077-9EB9-A4C6E7F1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6-ProduceProjectDoco">
            <a:hlinkClick r:id="" action="ppaction://media"/>
            <a:extLst>
              <a:ext uri="{FF2B5EF4-FFF2-40B4-BE49-F238E27FC236}">
                <a16:creationId xmlns:a16="http://schemas.microsoft.com/office/drawing/2014/main" id="{C42D1F1B-2118-46CD-A665-449547577E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46848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94D7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26223-C857-44E7-AAE2-8B702019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this applies to our example</a:t>
            </a:r>
            <a:endParaRPr lang="en-AU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827D22-F824-4E99-A3F0-4E220412E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78" b="-2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DD792-B8A8-4195-BD65-8EB1F907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Documentation now markdown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End User Documentation published directly from GitHub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Code is being worked on through issues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Triage is regular</a:t>
            </a:r>
          </a:p>
          <a:p>
            <a:r>
              <a:rPr lang="en-US" sz="2000" dirty="0">
                <a:solidFill>
                  <a:srgbClr val="FFFFFF"/>
                </a:solidFill>
              </a:rPr>
              <a:t>Quality has improved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Visibility has improved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Delivery cadence has improved</a:t>
            </a:r>
          </a:p>
        </p:txBody>
      </p:sp>
    </p:spTree>
    <p:extLst>
      <p:ext uri="{BB962C8B-B14F-4D97-AF65-F5344CB8AC3E}">
        <p14:creationId xmlns:p14="http://schemas.microsoft.com/office/powerpoint/2010/main" val="2353071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69BE-4B8F-4AB4-89FB-36DF9AD4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>
            <a:normAutofit/>
          </a:bodyPr>
          <a:lstStyle/>
          <a:p>
            <a:r>
              <a:rPr lang="en-US" dirty="0"/>
              <a:t>In Conclusion</a:t>
            </a:r>
            <a:endParaRPr lang="en-A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15C128-8E68-44BD-BF94-FBA9CA4B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304" y="2395983"/>
            <a:ext cx="0" cy="222885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7EA57D-3073-4ADF-AA89-FF8E061B8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2371169"/>
              </p:ext>
            </p:extLst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3966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318A11-A6C5-4817-A5CC-8197AFC39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C318A11-A6C5-4817-A5CC-8197AFC39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1D89B4-95FF-4B03-A77F-7AEA24B45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91D89B4-95FF-4B03-A77F-7AEA24B45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5B6922-9ABB-4154-970C-2D68130286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695B6922-9ABB-4154-970C-2D68130286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0A837D-D08C-4C9A-8474-13AC125A0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AA0A837D-D08C-4C9A-8474-13AC125A0A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938E4-91FA-469D-8B81-9157ED3840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7C938E4-91FA-469D-8B81-9157ED3840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DCCE56-0CC1-48FC-86C8-7682F660B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E7DCCE56-0CC1-48FC-86C8-7682F660B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AD5B29-DEB5-40F8-BC0D-13B04F78F1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1AD5B29-DEB5-40F8-BC0D-13B04F78F1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F216A7-C3CA-463B-B87C-A5611E408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B4F216A7-C3CA-463B-B87C-A5611E4082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CB713A-5C5E-40A2-B59B-B3B8B8826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75CB713A-5C5E-40A2-B59B-B3B8B8826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E1C14B-94A5-465E-927D-04D1F31B9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0AE1C14B-94A5-465E-927D-04D1F31B9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A2F15B8-8C2B-42CB-9909-959F6405D5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9A2F15B8-8C2B-42CB-9909-959F6405D5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0B42E3-2EF4-4643-87D2-1E1BA9602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10B42E3-2EF4-4643-87D2-1E1BA9602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AA606C-402D-41F3-AF52-85659ABE44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graphicEl>
                                              <a:dgm id="{F8AA606C-402D-41F3-AF52-85659ABE44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F00059-9478-4CF4-BA75-C63E62278C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graphicEl>
                                              <a:dgm id="{34F00059-9478-4CF4-BA75-C63E62278C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DC7FE84-24A0-4FCA-B069-C589A61BFC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7DC7FE84-24A0-4FCA-B069-C589A61BFC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9ACC69-ADF2-492B-84C5-EA2CC1607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4ED1D-3131-4ADF-889E-93A3644A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Technology used in this presentation</a:t>
            </a:r>
            <a:endParaRPr lang="en-AU">
              <a:solidFill>
                <a:srgbClr val="FFFFFF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729E8-E942-4424-B87D-CAF0FC797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Browser – Google Chrome</a:t>
            </a:r>
          </a:p>
          <a:p>
            <a:r>
              <a:rPr lang="en-US" sz="2400">
                <a:solidFill>
                  <a:srgbClr val="FFFFFF"/>
                </a:solidFill>
              </a:rPr>
              <a:t>Snipping Tool (Comes with Windows 10)</a:t>
            </a:r>
          </a:p>
          <a:p>
            <a:r>
              <a:rPr lang="en-US" sz="2400">
                <a:solidFill>
                  <a:srgbClr val="FFFFFF"/>
                </a:solidFill>
              </a:rPr>
              <a:t>Visual Studio Code (code.visualstudio.com)</a:t>
            </a:r>
          </a:p>
          <a:p>
            <a:r>
              <a:rPr lang="en-US" sz="2400">
                <a:solidFill>
                  <a:srgbClr val="FFFFFF"/>
                </a:solidFill>
              </a:rPr>
              <a:t>Project Documentor (github.com/nickbeau/project-documentor)</a:t>
            </a:r>
          </a:p>
          <a:p>
            <a:r>
              <a:rPr lang="en-US" sz="2400">
                <a:solidFill>
                  <a:srgbClr val="FFFFFF"/>
                </a:solidFill>
              </a:rPr>
              <a:t>Pandoc (pandoc.org)</a:t>
            </a:r>
          </a:p>
          <a:p>
            <a:endParaRPr lang="en-US" sz="2400">
              <a:solidFill>
                <a:srgbClr val="FFFFFF"/>
              </a:solidFill>
            </a:endParaRPr>
          </a:p>
          <a:p>
            <a:endParaRPr lang="en-AU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61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DB9C61-90E0-484F-8602-02F49EDC1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7F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7ED563-E5DB-4937-BF78-7893C4D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680" y="228036"/>
            <a:ext cx="11724640" cy="63779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A6A5A-BF8C-42BE-A953-664206CA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220" y="860028"/>
            <a:ext cx="6006192" cy="132490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6F7F60"/>
                </a:solidFill>
              </a:rPr>
              <a:t>Technology Projects</a:t>
            </a:r>
            <a:endParaRPr lang="en-AU">
              <a:solidFill>
                <a:srgbClr val="6F7F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06B647-FE95-4550-8350-3D2180C62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60466" y="699706"/>
            <a:ext cx="4114800" cy="5477256"/>
          </a:xfrm>
          <a:prstGeom prst="rect">
            <a:avLst/>
          </a:prstGeom>
          <a:solidFill>
            <a:srgbClr val="FFFFFF"/>
          </a:solidFill>
          <a:ln w="15875">
            <a:solidFill>
              <a:srgbClr val="6F7F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988560-ABB5-4894-AE12-D12065CFF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0" r="44154" b="2"/>
          <a:stretch/>
        </p:blipFill>
        <p:spPr>
          <a:xfrm>
            <a:off x="7523826" y="862763"/>
            <a:ext cx="3788081" cy="5151142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7F54156-2124-4E48-A3C1-0422DF9C9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3257490"/>
              </p:ext>
            </p:extLst>
          </p:nvPr>
        </p:nvGraphicFramePr>
        <p:xfrm>
          <a:off x="871220" y="2248823"/>
          <a:ext cx="6006192" cy="39281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1207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398686-CA1E-48C3-824F-56AA2D7E44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3398686-CA1E-48C3-824F-56AA2D7E44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91A24B-4523-4439-8176-C136CE2CAF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591A24B-4523-4439-8176-C136CE2CAF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1F583F-FE66-4BF3-9C54-C67705C2A8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E61F583F-FE66-4BF3-9C54-C67705C2A8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1928A8-264E-4D49-B436-2ECC34C0B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2B1928A8-264E-4D49-B436-2ECC34C0B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27FC21D-CB6A-4FDC-AD93-BE01FF36DE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627FC21D-CB6A-4FDC-AD93-BE01FF36DE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F1E765-E0DF-4305-9138-733D08F53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BFF1E765-E0DF-4305-9138-733D08F539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3D03AB-F07B-46F6-9531-4AC9A634B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F23D03AB-F07B-46F6-9531-4AC9A634B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A5FEB3-EB24-4380-A2D1-C92789C1BE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C2A5FEB3-EB24-4380-A2D1-C92789C1BE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1884C9-F8FD-4540-9AF2-83B8D7808B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8F1884C9-F8FD-4540-9AF2-83B8D7808B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70DCF-76F1-4868-B49A-01F53ABBB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A Real World Example</a:t>
            </a:r>
            <a:endParaRPr lang="en-AU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487-7005-44AE-BA4C-BAFEC0599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/>
              <a:t>Mforce</a:t>
            </a:r>
          </a:p>
          <a:p>
            <a:pPr lvl="1"/>
            <a:r>
              <a:rPr lang="en-US" sz="2200"/>
              <a:t>Meeting Software, traditionally written in legacy .NET Framework</a:t>
            </a:r>
          </a:p>
          <a:p>
            <a:pPr lvl="1"/>
            <a:r>
              <a:rPr lang="en-US" sz="2200"/>
              <a:t>No Documentation</a:t>
            </a:r>
          </a:p>
          <a:p>
            <a:pPr lvl="1"/>
            <a:r>
              <a:rPr lang="en-US" sz="2200"/>
              <a:t>No Effective bug tracking</a:t>
            </a:r>
          </a:p>
          <a:p>
            <a:pPr lvl="1"/>
            <a:r>
              <a:rPr lang="en-US" sz="2200"/>
              <a:t>No Project Management</a:t>
            </a:r>
          </a:p>
          <a:p>
            <a:pPr lvl="1"/>
            <a:r>
              <a:rPr lang="en-US" sz="2200"/>
              <a:t>No Issue Management</a:t>
            </a:r>
            <a:endParaRPr lang="en-AU" sz="2200"/>
          </a:p>
        </p:txBody>
      </p:sp>
    </p:spTree>
    <p:extLst>
      <p:ext uri="{BB962C8B-B14F-4D97-AF65-F5344CB8AC3E}">
        <p14:creationId xmlns:p14="http://schemas.microsoft.com/office/powerpoint/2010/main" val="182069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06958-4032-44C1-A7F2-788B1299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Setting Up Your Project</a:t>
            </a:r>
            <a:endParaRPr lang="en-AU" sz="5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85C403-DA7B-45C2-91B9-0F07A4A317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006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503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722976-CDBC-41F7-8CFB-6A5BA311F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C722976-CDBC-41F7-8CFB-6A5BA311F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F2AA09-EB54-4B20-BAC7-88973D5056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1DF2AA09-EB54-4B20-BAC7-88973D5056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587278-EF21-4CE6-94C4-3162ED70E9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E587278-EF21-4CE6-94C4-3162ED70E9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92B03E-9E96-4A69-840B-D30B3AA6F2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B92B03E-9E96-4A69-840B-D30B3AA6F2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327935-7F71-4741-AFAC-CDF95CFC3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7C327935-7F71-4741-AFAC-CDF95CFC3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428055-BF78-4833-8127-D3CB70824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B9428055-BF78-4833-8127-D3CB70824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4C3C48-AF0E-4076-B9F4-F7C530FB2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E24C3C48-AF0E-4076-B9F4-F7C530FB2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ABC850-74B7-4E07-9484-EE4B55D27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D7ABC850-74B7-4E07-9484-EE4B55D27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692FA-4404-4375-ACFD-2C2CDCC7A7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 – Setting up a Repo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0C5C551-D11B-4916-A58C-ACF97A405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AU" dirty="0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C0A66AC7-550C-44BE-8A5B-6C50E972A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3F93-5635-4262-8413-4597FE5A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SAF01-CreateRepo">
            <a:hlinkClick r:id="" action="ppaction://media"/>
            <a:extLst>
              <a:ext uri="{FF2B5EF4-FFF2-40B4-BE49-F238E27FC236}">
                <a16:creationId xmlns:a16="http://schemas.microsoft.com/office/drawing/2014/main" id="{70A41B68-0A26-45CB-857A-1266624A33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28913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D329E-47C3-465B-9F3D-A5EE65BF3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 – Setting up the Labels</a:t>
            </a:r>
            <a:endParaRPr lang="en-AU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BFF45-BCED-478F-86C0-06F21993D1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8465" y="5258851"/>
            <a:ext cx="8495070" cy="904005"/>
          </a:xfrm>
        </p:spPr>
        <p:txBody>
          <a:bodyPr>
            <a:normAutofit/>
          </a:bodyPr>
          <a:lstStyle/>
          <a:p>
            <a:endParaRPr lang="en-AU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Label">
            <a:extLst>
              <a:ext uri="{FF2B5EF4-FFF2-40B4-BE49-F238E27FC236}">
                <a16:creationId xmlns:a16="http://schemas.microsoft.com/office/drawing/2014/main" id="{AA494AEE-7BE7-4851-A900-0D6781A6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7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370</Words>
  <Application>Microsoft Office PowerPoint</Application>
  <PresentationFormat>Widescreen</PresentationFormat>
  <Paragraphs>72</Paragraphs>
  <Slides>24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Using GitHub to Automate and Deliver Technology Projects</vt:lpstr>
      <vt:lpstr>Background</vt:lpstr>
      <vt:lpstr>Technology used in this presentation</vt:lpstr>
      <vt:lpstr>Technology Projects</vt:lpstr>
      <vt:lpstr>A Real World Example</vt:lpstr>
      <vt:lpstr>Setting Up Your Project</vt:lpstr>
      <vt:lpstr>Demo – Setting up a Repo</vt:lpstr>
      <vt:lpstr>PowerPoint Presentation</vt:lpstr>
      <vt:lpstr>Demo – Setting up the Labels</vt:lpstr>
      <vt:lpstr>PowerPoint Presentation</vt:lpstr>
      <vt:lpstr>Demo - Completing Requirements</vt:lpstr>
      <vt:lpstr>PowerPoint Presentation</vt:lpstr>
      <vt:lpstr>Demo – Produce Specifications</vt:lpstr>
      <vt:lpstr>PowerPoint Presentation</vt:lpstr>
      <vt:lpstr>Running the Project</vt:lpstr>
      <vt:lpstr>Triage Meeting</vt:lpstr>
      <vt:lpstr>Bug or “Defect” Management</vt:lpstr>
      <vt:lpstr>Producing Deliverable Documentation</vt:lpstr>
      <vt:lpstr>Demo – Producing Deliverable Documentation</vt:lpstr>
      <vt:lpstr>PowerPoint Presentation</vt:lpstr>
      <vt:lpstr>Demo – Producing Project Documentation</vt:lpstr>
      <vt:lpstr>PowerPoint Presentation</vt:lpstr>
      <vt:lpstr>How this applies to our example</vt:lpstr>
      <vt:lpstr>In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GitHub to Automate and Deliver Technology Projects</dc:title>
  <dc:creator>Nick Beaugeard</dc:creator>
  <cp:lastModifiedBy>Nick Beaugeard</cp:lastModifiedBy>
  <cp:revision>4</cp:revision>
  <dcterms:created xsi:type="dcterms:W3CDTF">2021-01-26T00:04:53Z</dcterms:created>
  <dcterms:modified xsi:type="dcterms:W3CDTF">2021-01-26T01:21:36Z</dcterms:modified>
</cp:coreProperties>
</file>